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2" Type="http://schemas.openxmlformats.org/officeDocument/2006/relationships/slide" Target="slides/slide1.xml" /><Relationship Id="rId1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theme" Target="theme/theme1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viewProps" Target="viewProps.xml" 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 /><Relationship Id="rId3" Type="http://schemas.openxmlformats.org/officeDocument/2006/relationships/image" Target="../media/image13.png" /><Relationship Id="rId7" Type="http://schemas.openxmlformats.org/officeDocument/2006/relationships/image" Target="../media/image17.png" /><Relationship Id="rId2" Type="http://schemas.openxmlformats.org/officeDocument/2006/relationships/image" Target="../media/image12.svg" /><Relationship Id="rId1" Type="http://schemas.openxmlformats.org/officeDocument/2006/relationships/image" Target="../media/image11.png" /><Relationship Id="rId6" Type="http://schemas.openxmlformats.org/officeDocument/2006/relationships/image" Target="../media/image16.svg" /><Relationship Id="rId5" Type="http://schemas.openxmlformats.org/officeDocument/2006/relationships/image" Target="../media/image15.png" /><Relationship Id="rId10" Type="http://schemas.openxmlformats.org/officeDocument/2006/relationships/image" Target="../media/image20.svg" /><Relationship Id="rId4" Type="http://schemas.openxmlformats.org/officeDocument/2006/relationships/image" Target="../media/image14.svg" /><Relationship Id="rId9" Type="http://schemas.openxmlformats.org/officeDocument/2006/relationships/image" Target="../media/image19.png" 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 /><Relationship Id="rId3" Type="http://schemas.openxmlformats.org/officeDocument/2006/relationships/image" Target="../media/image13.png" /><Relationship Id="rId7" Type="http://schemas.openxmlformats.org/officeDocument/2006/relationships/image" Target="../media/image17.png" /><Relationship Id="rId2" Type="http://schemas.openxmlformats.org/officeDocument/2006/relationships/image" Target="../media/image12.svg" /><Relationship Id="rId1" Type="http://schemas.openxmlformats.org/officeDocument/2006/relationships/image" Target="../media/image11.png" /><Relationship Id="rId6" Type="http://schemas.openxmlformats.org/officeDocument/2006/relationships/image" Target="../media/image16.svg" /><Relationship Id="rId5" Type="http://schemas.openxmlformats.org/officeDocument/2006/relationships/image" Target="../media/image15.png" /><Relationship Id="rId10" Type="http://schemas.openxmlformats.org/officeDocument/2006/relationships/image" Target="../media/image20.svg" /><Relationship Id="rId4" Type="http://schemas.openxmlformats.org/officeDocument/2006/relationships/image" Target="../media/image14.svg" /><Relationship Id="rId9" Type="http://schemas.openxmlformats.org/officeDocument/2006/relationships/image" Target="../media/image19.png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74A795-16D7-47D4-B551-46AB166BEA5D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7D73CFC-D2B6-4145-8309-32FA753A83B9}">
      <dgm:prSet/>
      <dgm:spPr/>
      <dgm:t>
        <a:bodyPr/>
        <a:lstStyle/>
        <a:p>
          <a:r>
            <a:rPr lang="en-IN"/>
            <a:t>Peer to peer network</a:t>
          </a:r>
          <a:endParaRPr lang="en-US"/>
        </a:p>
      </dgm:t>
    </dgm:pt>
    <dgm:pt modelId="{3E335E6C-9FBB-4F1E-922E-C9D3A5174A6D}" type="parTrans" cxnId="{B31C100B-C6E2-45EE-9F60-5F5BF9B82FFA}">
      <dgm:prSet/>
      <dgm:spPr/>
      <dgm:t>
        <a:bodyPr/>
        <a:lstStyle/>
        <a:p>
          <a:endParaRPr lang="en-US"/>
        </a:p>
      </dgm:t>
    </dgm:pt>
    <dgm:pt modelId="{9BA47423-71DF-4503-A73C-D08CF1233BF6}" type="sibTrans" cxnId="{B31C100B-C6E2-45EE-9F60-5F5BF9B82FFA}">
      <dgm:prSet/>
      <dgm:spPr/>
      <dgm:t>
        <a:bodyPr/>
        <a:lstStyle/>
        <a:p>
          <a:endParaRPr lang="en-US"/>
        </a:p>
      </dgm:t>
    </dgm:pt>
    <dgm:pt modelId="{AE8CD4A3-5B8A-4B0E-95EE-1FC1B63671AD}">
      <dgm:prSet/>
      <dgm:spPr/>
      <dgm:t>
        <a:bodyPr/>
        <a:lstStyle/>
        <a:p>
          <a:r>
            <a:rPr lang="en-IN"/>
            <a:t>hash encryption</a:t>
          </a:r>
          <a:endParaRPr lang="en-US"/>
        </a:p>
      </dgm:t>
    </dgm:pt>
    <dgm:pt modelId="{1A2CA7A6-5AD4-4DEB-9A2E-B4FBE25D0460}" type="parTrans" cxnId="{BD950A13-3A48-4863-ACBC-68E0A7D939F9}">
      <dgm:prSet/>
      <dgm:spPr/>
      <dgm:t>
        <a:bodyPr/>
        <a:lstStyle/>
        <a:p>
          <a:endParaRPr lang="en-US"/>
        </a:p>
      </dgm:t>
    </dgm:pt>
    <dgm:pt modelId="{BCA987A8-EB0E-4ABC-8846-3414D018A0E8}" type="sibTrans" cxnId="{BD950A13-3A48-4863-ACBC-68E0A7D939F9}">
      <dgm:prSet/>
      <dgm:spPr/>
      <dgm:t>
        <a:bodyPr/>
        <a:lstStyle/>
        <a:p>
          <a:endParaRPr lang="en-US"/>
        </a:p>
      </dgm:t>
    </dgm:pt>
    <dgm:pt modelId="{AB613E8A-E1B4-4E46-8D0F-F48B7C094E13}">
      <dgm:prSet/>
      <dgm:spPr/>
      <dgm:t>
        <a:bodyPr/>
        <a:lstStyle/>
        <a:p>
          <a:r>
            <a:rPr lang="en-IN"/>
            <a:t>Proof of work</a:t>
          </a:r>
          <a:endParaRPr lang="en-US"/>
        </a:p>
      </dgm:t>
    </dgm:pt>
    <dgm:pt modelId="{F200CFEA-010D-4F55-A9E4-A30F5BD47193}" type="parTrans" cxnId="{282095BD-C3AD-4883-A4C0-1C1154522060}">
      <dgm:prSet/>
      <dgm:spPr/>
      <dgm:t>
        <a:bodyPr/>
        <a:lstStyle/>
        <a:p>
          <a:endParaRPr lang="en-US"/>
        </a:p>
      </dgm:t>
    </dgm:pt>
    <dgm:pt modelId="{3F1D9F57-4A85-43AD-861E-3FC58447ECB8}" type="sibTrans" cxnId="{282095BD-C3AD-4883-A4C0-1C1154522060}">
      <dgm:prSet/>
      <dgm:spPr/>
      <dgm:t>
        <a:bodyPr/>
        <a:lstStyle/>
        <a:p>
          <a:endParaRPr lang="en-US"/>
        </a:p>
      </dgm:t>
    </dgm:pt>
    <dgm:pt modelId="{6DE7EA8E-FA9C-4FB2-940D-9F113EDBD809}" type="pres">
      <dgm:prSet presAssocID="{6774A795-16D7-47D4-B551-46AB166BEA5D}" presName="linear" presStyleCnt="0">
        <dgm:presLayoutVars>
          <dgm:dir/>
          <dgm:animLvl val="lvl"/>
          <dgm:resizeHandles val="exact"/>
        </dgm:presLayoutVars>
      </dgm:prSet>
      <dgm:spPr/>
    </dgm:pt>
    <dgm:pt modelId="{B8B9C8D2-DD8C-43FE-BF9F-A8942F35C1F5}" type="pres">
      <dgm:prSet presAssocID="{47D73CFC-D2B6-4145-8309-32FA753A83B9}" presName="parentLin" presStyleCnt="0"/>
      <dgm:spPr/>
    </dgm:pt>
    <dgm:pt modelId="{5E92FF19-1D6E-4B3B-A9AF-35DD51FFF77E}" type="pres">
      <dgm:prSet presAssocID="{47D73CFC-D2B6-4145-8309-32FA753A83B9}" presName="parentLeftMargin" presStyleLbl="node1" presStyleIdx="0" presStyleCnt="3"/>
      <dgm:spPr/>
    </dgm:pt>
    <dgm:pt modelId="{1E533F28-BB5C-4A45-B1FF-342EE00A002F}" type="pres">
      <dgm:prSet presAssocID="{47D73CFC-D2B6-4145-8309-32FA753A83B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DB4DE0E-B6A9-4A92-BDB1-D354D5C3568D}" type="pres">
      <dgm:prSet presAssocID="{47D73CFC-D2B6-4145-8309-32FA753A83B9}" presName="negativeSpace" presStyleCnt="0"/>
      <dgm:spPr/>
    </dgm:pt>
    <dgm:pt modelId="{9D208B4D-F56C-410C-844B-B7BEACDF80E0}" type="pres">
      <dgm:prSet presAssocID="{47D73CFC-D2B6-4145-8309-32FA753A83B9}" presName="childText" presStyleLbl="conFgAcc1" presStyleIdx="0" presStyleCnt="3">
        <dgm:presLayoutVars>
          <dgm:bulletEnabled val="1"/>
        </dgm:presLayoutVars>
      </dgm:prSet>
      <dgm:spPr/>
    </dgm:pt>
    <dgm:pt modelId="{B9F4FAC8-A36F-41DA-B73D-2A112A3839B9}" type="pres">
      <dgm:prSet presAssocID="{9BA47423-71DF-4503-A73C-D08CF1233BF6}" presName="spaceBetweenRectangles" presStyleCnt="0"/>
      <dgm:spPr/>
    </dgm:pt>
    <dgm:pt modelId="{D005D4DC-F082-423D-BCBF-5A0BA4D8D25B}" type="pres">
      <dgm:prSet presAssocID="{AE8CD4A3-5B8A-4B0E-95EE-1FC1B63671AD}" presName="parentLin" presStyleCnt="0"/>
      <dgm:spPr/>
    </dgm:pt>
    <dgm:pt modelId="{59B02369-92F7-494D-BE05-2624DF635B3E}" type="pres">
      <dgm:prSet presAssocID="{AE8CD4A3-5B8A-4B0E-95EE-1FC1B63671AD}" presName="parentLeftMargin" presStyleLbl="node1" presStyleIdx="0" presStyleCnt="3"/>
      <dgm:spPr/>
    </dgm:pt>
    <dgm:pt modelId="{4A327571-4986-4A22-A418-FE128035434C}" type="pres">
      <dgm:prSet presAssocID="{AE8CD4A3-5B8A-4B0E-95EE-1FC1B63671A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6033770-F587-4658-8BB2-83DC8AF602A3}" type="pres">
      <dgm:prSet presAssocID="{AE8CD4A3-5B8A-4B0E-95EE-1FC1B63671AD}" presName="negativeSpace" presStyleCnt="0"/>
      <dgm:spPr/>
    </dgm:pt>
    <dgm:pt modelId="{B7EA1536-0533-4C1E-B173-95B90C656D2C}" type="pres">
      <dgm:prSet presAssocID="{AE8CD4A3-5B8A-4B0E-95EE-1FC1B63671AD}" presName="childText" presStyleLbl="conFgAcc1" presStyleIdx="1" presStyleCnt="3">
        <dgm:presLayoutVars>
          <dgm:bulletEnabled val="1"/>
        </dgm:presLayoutVars>
      </dgm:prSet>
      <dgm:spPr/>
    </dgm:pt>
    <dgm:pt modelId="{5F4488D8-35DD-4AAF-AA9A-E46002C0EF01}" type="pres">
      <dgm:prSet presAssocID="{BCA987A8-EB0E-4ABC-8846-3414D018A0E8}" presName="spaceBetweenRectangles" presStyleCnt="0"/>
      <dgm:spPr/>
    </dgm:pt>
    <dgm:pt modelId="{3A141C71-4CFB-45C7-A22F-9D4D57B69E9A}" type="pres">
      <dgm:prSet presAssocID="{AB613E8A-E1B4-4E46-8D0F-F48B7C094E13}" presName="parentLin" presStyleCnt="0"/>
      <dgm:spPr/>
    </dgm:pt>
    <dgm:pt modelId="{BB1309E5-DDB9-4879-AD56-717CA92C0221}" type="pres">
      <dgm:prSet presAssocID="{AB613E8A-E1B4-4E46-8D0F-F48B7C094E13}" presName="parentLeftMargin" presStyleLbl="node1" presStyleIdx="1" presStyleCnt="3"/>
      <dgm:spPr/>
    </dgm:pt>
    <dgm:pt modelId="{D5C25583-0AA4-4D83-B2EE-763F1875005F}" type="pres">
      <dgm:prSet presAssocID="{AB613E8A-E1B4-4E46-8D0F-F48B7C094E1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F18E938-F4CB-49FA-99E2-FEB02805543F}" type="pres">
      <dgm:prSet presAssocID="{AB613E8A-E1B4-4E46-8D0F-F48B7C094E13}" presName="negativeSpace" presStyleCnt="0"/>
      <dgm:spPr/>
    </dgm:pt>
    <dgm:pt modelId="{E93C747C-F506-4E84-977E-EAF75E078E79}" type="pres">
      <dgm:prSet presAssocID="{AB613E8A-E1B4-4E46-8D0F-F48B7C094E1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31C100B-C6E2-45EE-9F60-5F5BF9B82FFA}" srcId="{6774A795-16D7-47D4-B551-46AB166BEA5D}" destId="{47D73CFC-D2B6-4145-8309-32FA753A83B9}" srcOrd="0" destOrd="0" parTransId="{3E335E6C-9FBB-4F1E-922E-C9D3A5174A6D}" sibTransId="{9BA47423-71DF-4503-A73C-D08CF1233BF6}"/>
    <dgm:cxn modelId="{BD950A13-3A48-4863-ACBC-68E0A7D939F9}" srcId="{6774A795-16D7-47D4-B551-46AB166BEA5D}" destId="{AE8CD4A3-5B8A-4B0E-95EE-1FC1B63671AD}" srcOrd="1" destOrd="0" parTransId="{1A2CA7A6-5AD4-4DEB-9A2E-B4FBE25D0460}" sibTransId="{BCA987A8-EB0E-4ABC-8846-3414D018A0E8}"/>
    <dgm:cxn modelId="{0C077422-74DE-402A-835C-AC545FEC8FCB}" type="presOf" srcId="{47D73CFC-D2B6-4145-8309-32FA753A83B9}" destId="{1E533F28-BB5C-4A45-B1FF-342EE00A002F}" srcOrd="1" destOrd="0" presId="urn:microsoft.com/office/officeart/2005/8/layout/list1"/>
    <dgm:cxn modelId="{9AB1712E-2FD1-4419-AEA6-9EC2459F5EC8}" type="presOf" srcId="{AE8CD4A3-5B8A-4B0E-95EE-1FC1B63671AD}" destId="{59B02369-92F7-494D-BE05-2624DF635B3E}" srcOrd="0" destOrd="0" presId="urn:microsoft.com/office/officeart/2005/8/layout/list1"/>
    <dgm:cxn modelId="{AC1E4C30-4B16-4819-A360-DDDE9D18B000}" type="presOf" srcId="{AB613E8A-E1B4-4E46-8D0F-F48B7C094E13}" destId="{BB1309E5-DDB9-4879-AD56-717CA92C0221}" srcOrd="0" destOrd="0" presId="urn:microsoft.com/office/officeart/2005/8/layout/list1"/>
    <dgm:cxn modelId="{EBC73661-ED85-4566-8BFA-D488C8F91520}" type="presOf" srcId="{AE8CD4A3-5B8A-4B0E-95EE-1FC1B63671AD}" destId="{4A327571-4986-4A22-A418-FE128035434C}" srcOrd="1" destOrd="0" presId="urn:microsoft.com/office/officeart/2005/8/layout/list1"/>
    <dgm:cxn modelId="{B657A748-37F5-4853-AE48-D5AA3E49BC71}" type="presOf" srcId="{AB613E8A-E1B4-4E46-8D0F-F48B7C094E13}" destId="{D5C25583-0AA4-4D83-B2EE-763F1875005F}" srcOrd="1" destOrd="0" presId="urn:microsoft.com/office/officeart/2005/8/layout/list1"/>
    <dgm:cxn modelId="{4102736F-C9EC-4505-B3EB-0A157D84E732}" type="presOf" srcId="{47D73CFC-D2B6-4145-8309-32FA753A83B9}" destId="{5E92FF19-1D6E-4B3B-A9AF-35DD51FFF77E}" srcOrd="0" destOrd="0" presId="urn:microsoft.com/office/officeart/2005/8/layout/list1"/>
    <dgm:cxn modelId="{282095BD-C3AD-4883-A4C0-1C1154522060}" srcId="{6774A795-16D7-47D4-B551-46AB166BEA5D}" destId="{AB613E8A-E1B4-4E46-8D0F-F48B7C094E13}" srcOrd="2" destOrd="0" parTransId="{F200CFEA-010D-4F55-A9E4-A30F5BD47193}" sibTransId="{3F1D9F57-4A85-43AD-861E-3FC58447ECB8}"/>
    <dgm:cxn modelId="{76065CBF-33EC-4AD2-B0EB-3A14CBDAFF22}" type="presOf" srcId="{6774A795-16D7-47D4-B551-46AB166BEA5D}" destId="{6DE7EA8E-FA9C-4FB2-940D-9F113EDBD809}" srcOrd="0" destOrd="0" presId="urn:microsoft.com/office/officeart/2005/8/layout/list1"/>
    <dgm:cxn modelId="{04F7733D-1C60-4E3C-B247-4F9F92D15AD6}" type="presParOf" srcId="{6DE7EA8E-FA9C-4FB2-940D-9F113EDBD809}" destId="{B8B9C8D2-DD8C-43FE-BF9F-A8942F35C1F5}" srcOrd="0" destOrd="0" presId="urn:microsoft.com/office/officeart/2005/8/layout/list1"/>
    <dgm:cxn modelId="{7FA04C54-9528-4025-9BC3-F0954CF2FC74}" type="presParOf" srcId="{B8B9C8D2-DD8C-43FE-BF9F-A8942F35C1F5}" destId="{5E92FF19-1D6E-4B3B-A9AF-35DD51FFF77E}" srcOrd="0" destOrd="0" presId="urn:microsoft.com/office/officeart/2005/8/layout/list1"/>
    <dgm:cxn modelId="{34E3BDE0-342B-41E2-B27B-069E2C3D43D2}" type="presParOf" srcId="{B8B9C8D2-DD8C-43FE-BF9F-A8942F35C1F5}" destId="{1E533F28-BB5C-4A45-B1FF-342EE00A002F}" srcOrd="1" destOrd="0" presId="urn:microsoft.com/office/officeart/2005/8/layout/list1"/>
    <dgm:cxn modelId="{E173968B-4127-4F0C-8A13-3F8683189495}" type="presParOf" srcId="{6DE7EA8E-FA9C-4FB2-940D-9F113EDBD809}" destId="{9DB4DE0E-B6A9-4A92-BDB1-D354D5C3568D}" srcOrd="1" destOrd="0" presId="urn:microsoft.com/office/officeart/2005/8/layout/list1"/>
    <dgm:cxn modelId="{16E75887-0D75-42E5-BB07-C40B16A2FA8E}" type="presParOf" srcId="{6DE7EA8E-FA9C-4FB2-940D-9F113EDBD809}" destId="{9D208B4D-F56C-410C-844B-B7BEACDF80E0}" srcOrd="2" destOrd="0" presId="urn:microsoft.com/office/officeart/2005/8/layout/list1"/>
    <dgm:cxn modelId="{C7412F71-86D9-40D0-B69A-395690E96636}" type="presParOf" srcId="{6DE7EA8E-FA9C-4FB2-940D-9F113EDBD809}" destId="{B9F4FAC8-A36F-41DA-B73D-2A112A3839B9}" srcOrd="3" destOrd="0" presId="urn:microsoft.com/office/officeart/2005/8/layout/list1"/>
    <dgm:cxn modelId="{C75312C1-8103-4725-BB07-4CD671F71FBD}" type="presParOf" srcId="{6DE7EA8E-FA9C-4FB2-940D-9F113EDBD809}" destId="{D005D4DC-F082-423D-BCBF-5A0BA4D8D25B}" srcOrd="4" destOrd="0" presId="urn:microsoft.com/office/officeart/2005/8/layout/list1"/>
    <dgm:cxn modelId="{CE6D643A-4707-42DB-94C9-1BE4B410D9FD}" type="presParOf" srcId="{D005D4DC-F082-423D-BCBF-5A0BA4D8D25B}" destId="{59B02369-92F7-494D-BE05-2624DF635B3E}" srcOrd="0" destOrd="0" presId="urn:microsoft.com/office/officeart/2005/8/layout/list1"/>
    <dgm:cxn modelId="{9FEADCBD-4309-4FA9-BA64-97A44968E6F0}" type="presParOf" srcId="{D005D4DC-F082-423D-BCBF-5A0BA4D8D25B}" destId="{4A327571-4986-4A22-A418-FE128035434C}" srcOrd="1" destOrd="0" presId="urn:microsoft.com/office/officeart/2005/8/layout/list1"/>
    <dgm:cxn modelId="{7A5DC20D-6384-4ACC-9F99-238EEDE66811}" type="presParOf" srcId="{6DE7EA8E-FA9C-4FB2-940D-9F113EDBD809}" destId="{C6033770-F587-4658-8BB2-83DC8AF602A3}" srcOrd="5" destOrd="0" presId="urn:microsoft.com/office/officeart/2005/8/layout/list1"/>
    <dgm:cxn modelId="{AAE88AD7-1667-4275-B7B4-9A03B636798B}" type="presParOf" srcId="{6DE7EA8E-FA9C-4FB2-940D-9F113EDBD809}" destId="{B7EA1536-0533-4C1E-B173-95B90C656D2C}" srcOrd="6" destOrd="0" presId="urn:microsoft.com/office/officeart/2005/8/layout/list1"/>
    <dgm:cxn modelId="{B75CEC76-2A8F-4CC9-9923-B40561C51E0D}" type="presParOf" srcId="{6DE7EA8E-FA9C-4FB2-940D-9F113EDBD809}" destId="{5F4488D8-35DD-4AAF-AA9A-E46002C0EF01}" srcOrd="7" destOrd="0" presId="urn:microsoft.com/office/officeart/2005/8/layout/list1"/>
    <dgm:cxn modelId="{1165B1A8-336E-477B-8DB5-E2691F213D17}" type="presParOf" srcId="{6DE7EA8E-FA9C-4FB2-940D-9F113EDBD809}" destId="{3A141C71-4CFB-45C7-A22F-9D4D57B69E9A}" srcOrd="8" destOrd="0" presId="urn:microsoft.com/office/officeart/2005/8/layout/list1"/>
    <dgm:cxn modelId="{B62D4FF8-B2E4-4E65-93E2-3A2B77C5FA50}" type="presParOf" srcId="{3A141C71-4CFB-45C7-A22F-9D4D57B69E9A}" destId="{BB1309E5-DDB9-4879-AD56-717CA92C0221}" srcOrd="0" destOrd="0" presId="urn:microsoft.com/office/officeart/2005/8/layout/list1"/>
    <dgm:cxn modelId="{B3B8C47F-2FC6-43CC-A134-ABE2280575BF}" type="presParOf" srcId="{3A141C71-4CFB-45C7-A22F-9D4D57B69E9A}" destId="{D5C25583-0AA4-4D83-B2EE-763F1875005F}" srcOrd="1" destOrd="0" presId="urn:microsoft.com/office/officeart/2005/8/layout/list1"/>
    <dgm:cxn modelId="{6D00C352-8D2A-43D3-9600-8EA62863D97C}" type="presParOf" srcId="{6DE7EA8E-FA9C-4FB2-940D-9F113EDBD809}" destId="{2F18E938-F4CB-49FA-99E2-FEB02805543F}" srcOrd="9" destOrd="0" presId="urn:microsoft.com/office/officeart/2005/8/layout/list1"/>
    <dgm:cxn modelId="{97FA9D4A-5431-4436-A158-7E301893159F}" type="presParOf" srcId="{6DE7EA8E-FA9C-4FB2-940D-9F113EDBD809}" destId="{E93C747C-F506-4E84-977E-EAF75E078E7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091331-FDE4-44BA-8716-B17DD4C8CAD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C9364A-8239-4777-BF09-98C8BDEF67F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Better transparency</a:t>
          </a:r>
          <a:endParaRPr lang="en-US"/>
        </a:p>
      </dgm:t>
    </dgm:pt>
    <dgm:pt modelId="{4FDFFC4B-4B9D-40AF-8BF0-BCA065292939}" type="parTrans" cxnId="{89566F00-3DEB-4CD8-BE7F-D11B20FA0845}">
      <dgm:prSet/>
      <dgm:spPr/>
      <dgm:t>
        <a:bodyPr/>
        <a:lstStyle/>
        <a:p>
          <a:endParaRPr lang="en-US"/>
        </a:p>
      </dgm:t>
    </dgm:pt>
    <dgm:pt modelId="{9A59F155-9753-4D99-AAAE-FBF2EABE2AA6}" type="sibTrans" cxnId="{89566F00-3DEB-4CD8-BE7F-D11B20FA0845}">
      <dgm:prSet/>
      <dgm:spPr/>
      <dgm:t>
        <a:bodyPr/>
        <a:lstStyle/>
        <a:p>
          <a:endParaRPr lang="en-US"/>
        </a:p>
      </dgm:t>
    </dgm:pt>
    <dgm:pt modelId="{836E9005-6ECD-4DD6-ACFE-AA489E6E764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Enhanced security</a:t>
          </a:r>
          <a:endParaRPr lang="en-US"/>
        </a:p>
      </dgm:t>
    </dgm:pt>
    <dgm:pt modelId="{73645AB7-D318-481F-A753-529AE92EE120}" type="parTrans" cxnId="{2EDE8FA0-C4B0-4B6B-BC8F-D13A55848EAC}">
      <dgm:prSet/>
      <dgm:spPr/>
      <dgm:t>
        <a:bodyPr/>
        <a:lstStyle/>
        <a:p>
          <a:endParaRPr lang="en-US"/>
        </a:p>
      </dgm:t>
    </dgm:pt>
    <dgm:pt modelId="{F2C51A9C-9F53-4ED7-A742-6748A53CE264}" type="sibTrans" cxnId="{2EDE8FA0-C4B0-4B6B-BC8F-D13A55848EAC}">
      <dgm:prSet/>
      <dgm:spPr/>
      <dgm:t>
        <a:bodyPr/>
        <a:lstStyle/>
        <a:p>
          <a:endParaRPr lang="en-US"/>
        </a:p>
      </dgm:t>
    </dgm:pt>
    <dgm:pt modelId="{2B26E4AD-E182-4E04-B74C-216ED41C6AB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Reduced cost</a:t>
          </a:r>
          <a:endParaRPr lang="en-US"/>
        </a:p>
      </dgm:t>
    </dgm:pt>
    <dgm:pt modelId="{143C13CB-C41E-40C9-928D-E0FBA84F776B}" type="parTrans" cxnId="{FB9D799B-6C44-43A7-8DC7-2C66CB1C385E}">
      <dgm:prSet/>
      <dgm:spPr/>
      <dgm:t>
        <a:bodyPr/>
        <a:lstStyle/>
        <a:p>
          <a:endParaRPr lang="en-US"/>
        </a:p>
      </dgm:t>
    </dgm:pt>
    <dgm:pt modelId="{F334E005-96CD-453F-ABAB-50EA151A8D54}" type="sibTrans" cxnId="{FB9D799B-6C44-43A7-8DC7-2C66CB1C385E}">
      <dgm:prSet/>
      <dgm:spPr/>
      <dgm:t>
        <a:bodyPr/>
        <a:lstStyle/>
        <a:p>
          <a:endParaRPr lang="en-US"/>
        </a:p>
      </dgm:t>
    </dgm:pt>
    <dgm:pt modelId="{CE5BDF1A-797D-4EB7-BF2F-8485C7E8408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True traceability</a:t>
          </a:r>
          <a:endParaRPr lang="en-US"/>
        </a:p>
      </dgm:t>
    </dgm:pt>
    <dgm:pt modelId="{93466D6A-6CD5-448B-B3F0-82576B540057}" type="parTrans" cxnId="{8ADCD4A1-0893-4054-BD59-52A60E848535}">
      <dgm:prSet/>
      <dgm:spPr/>
      <dgm:t>
        <a:bodyPr/>
        <a:lstStyle/>
        <a:p>
          <a:endParaRPr lang="en-US"/>
        </a:p>
      </dgm:t>
    </dgm:pt>
    <dgm:pt modelId="{1E435B27-0A14-4D6B-A608-3A585F2B672D}" type="sibTrans" cxnId="{8ADCD4A1-0893-4054-BD59-52A60E848535}">
      <dgm:prSet/>
      <dgm:spPr/>
      <dgm:t>
        <a:bodyPr/>
        <a:lstStyle/>
        <a:p>
          <a:endParaRPr lang="en-US"/>
        </a:p>
      </dgm:t>
    </dgm:pt>
    <dgm:pt modelId="{E3C51235-FD42-4756-8BD6-A5157A60CDC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Improved Speed and highly efficient</a:t>
          </a:r>
          <a:endParaRPr lang="en-US"/>
        </a:p>
      </dgm:t>
    </dgm:pt>
    <dgm:pt modelId="{838A48EA-F4E3-45EC-A73E-085D0938DA35}" type="parTrans" cxnId="{2ED01C4C-194F-468E-A974-7E018D876251}">
      <dgm:prSet/>
      <dgm:spPr/>
      <dgm:t>
        <a:bodyPr/>
        <a:lstStyle/>
        <a:p>
          <a:endParaRPr lang="en-US"/>
        </a:p>
      </dgm:t>
    </dgm:pt>
    <dgm:pt modelId="{409E5C7E-BFDC-43DA-B33C-86B687651AAD}" type="sibTrans" cxnId="{2ED01C4C-194F-468E-A974-7E018D876251}">
      <dgm:prSet/>
      <dgm:spPr/>
      <dgm:t>
        <a:bodyPr/>
        <a:lstStyle/>
        <a:p>
          <a:endParaRPr lang="en-US"/>
        </a:p>
      </dgm:t>
    </dgm:pt>
    <dgm:pt modelId="{23C2AC1C-C1BF-42EB-B879-F819E53B65D1}" type="pres">
      <dgm:prSet presAssocID="{EB091331-FDE4-44BA-8716-B17DD4C8CADB}" presName="root" presStyleCnt="0">
        <dgm:presLayoutVars>
          <dgm:dir/>
          <dgm:resizeHandles val="exact"/>
        </dgm:presLayoutVars>
      </dgm:prSet>
      <dgm:spPr/>
    </dgm:pt>
    <dgm:pt modelId="{03B1F9AE-E183-4DCF-B286-DBCE990FEC96}" type="pres">
      <dgm:prSet presAssocID="{62C9364A-8239-4777-BF09-98C8BDEF67FA}" presName="compNode" presStyleCnt="0"/>
      <dgm:spPr/>
    </dgm:pt>
    <dgm:pt modelId="{ABC487C4-6398-4820-9581-07E6665F7FCF}" type="pres">
      <dgm:prSet presAssocID="{62C9364A-8239-4777-BF09-98C8BDEF67F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3CEC31ED-F05B-4D12-A6B6-1586BBB620A0}" type="pres">
      <dgm:prSet presAssocID="{62C9364A-8239-4777-BF09-98C8BDEF67FA}" presName="spaceRect" presStyleCnt="0"/>
      <dgm:spPr/>
    </dgm:pt>
    <dgm:pt modelId="{B2C5B25C-F7AD-483F-BC74-25E28AE8B4A0}" type="pres">
      <dgm:prSet presAssocID="{62C9364A-8239-4777-BF09-98C8BDEF67FA}" presName="textRect" presStyleLbl="revTx" presStyleIdx="0" presStyleCnt="5">
        <dgm:presLayoutVars>
          <dgm:chMax val="1"/>
          <dgm:chPref val="1"/>
        </dgm:presLayoutVars>
      </dgm:prSet>
      <dgm:spPr/>
    </dgm:pt>
    <dgm:pt modelId="{3D844B35-EABC-4CBD-B590-7518E4D05A95}" type="pres">
      <dgm:prSet presAssocID="{9A59F155-9753-4D99-AAAE-FBF2EABE2AA6}" presName="sibTrans" presStyleCnt="0"/>
      <dgm:spPr/>
    </dgm:pt>
    <dgm:pt modelId="{3D27F8D4-92FE-47B3-928E-CCB365CAB113}" type="pres">
      <dgm:prSet presAssocID="{836E9005-6ECD-4DD6-ACFE-AA489E6E764E}" presName="compNode" presStyleCnt="0"/>
      <dgm:spPr/>
    </dgm:pt>
    <dgm:pt modelId="{B56D329C-8D16-4536-8D4B-9543AE56493C}" type="pres">
      <dgm:prSet presAssocID="{836E9005-6ECD-4DD6-ACFE-AA489E6E764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29884692-E31E-4DD4-9B33-12F4FA79DFCF}" type="pres">
      <dgm:prSet presAssocID="{836E9005-6ECD-4DD6-ACFE-AA489E6E764E}" presName="spaceRect" presStyleCnt="0"/>
      <dgm:spPr/>
    </dgm:pt>
    <dgm:pt modelId="{89708B14-67A0-4279-B340-15EA217933FB}" type="pres">
      <dgm:prSet presAssocID="{836E9005-6ECD-4DD6-ACFE-AA489E6E764E}" presName="textRect" presStyleLbl="revTx" presStyleIdx="1" presStyleCnt="5">
        <dgm:presLayoutVars>
          <dgm:chMax val="1"/>
          <dgm:chPref val="1"/>
        </dgm:presLayoutVars>
      </dgm:prSet>
      <dgm:spPr/>
    </dgm:pt>
    <dgm:pt modelId="{08752E05-D371-4841-8405-DEB34BEEC427}" type="pres">
      <dgm:prSet presAssocID="{F2C51A9C-9F53-4ED7-A742-6748A53CE264}" presName="sibTrans" presStyleCnt="0"/>
      <dgm:spPr/>
    </dgm:pt>
    <dgm:pt modelId="{43EC76EE-7DEF-4BEB-ABC4-4181FCE70BF1}" type="pres">
      <dgm:prSet presAssocID="{2B26E4AD-E182-4E04-B74C-216ED41C6AB7}" presName="compNode" presStyleCnt="0"/>
      <dgm:spPr/>
    </dgm:pt>
    <dgm:pt modelId="{A9DF4D47-41AB-4F52-9C66-09C9F9AC5A5C}" type="pres">
      <dgm:prSet presAssocID="{2B26E4AD-E182-4E04-B74C-216ED41C6AB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DCCC27AA-E728-4949-A83A-D5307DF6C714}" type="pres">
      <dgm:prSet presAssocID="{2B26E4AD-E182-4E04-B74C-216ED41C6AB7}" presName="spaceRect" presStyleCnt="0"/>
      <dgm:spPr/>
    </dgm:pt>
    <dgm:pt modelId="{57D6C1CA-B86F-4CAA-842E-622EDDB51804}" type="pres">
      <dgm:prSet presAssocID="{2B26E4AD-E182-4E04-B74C-216ED41C6AB7}" presName="textRect" presStyleLbl="revTx" presStyleIdx="2" presStyleCnt="5">
        <dgm:presLayoutVars>
          <dgm:chMax val="1"/>
          <dgm:chPref val="1"/>
        </dgm:presLayoutVars>
      </dgm:prSet>
      <dgm:spPr/>
    </dgm:pt>
    <dgm:pt modelId="{69CFBD2E-CEB3-4F59-9E5A-EB6C67D9902D}" type="pres">
      <dgm:prSet presAssocID="{F334E005-96CD-453F-ABAB-50EA151A8D54}" presName="sibTrans" presStyleCnt="0"/>
      <dgm:spPr/>
    </dgm:pt>
    <dgm:pt modelId="{6DF3E737-8F3E-413C-9D1E-D1978B058D04}" type="pres">
      <dgm:prSet presAssocID="{CE5BDF1A-797D-4EB7-BF2F-8485C7E84085}" presName="compNode" presStyleCnt="0"/>
      <dgm:spPr/>
    </dgm:pt>
    <dgm:pt modelId="{ADFFD415-2C99-46BC-BE7E-CB46A9358D48}" type="pres">
      <dgm:prSet presAssocID="{CE5BDF1A-797D-4EB7-BF2F-8485C7E8408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852AA62D-31A0-4A8D-8189-38CE17CD4F06}" type="pres">
      <dgm:prSet presAssocID="{CE5BDF1A-797D-4EB7-BF2F-8485C7E84085}" presName="spaceRect" presStyleCnt="0"/>
      <dgm:spPr/>
    </dgm:pt>
    <dgm:pt modelId="{DDC1B586-B8ED-4E30-AD55-77727284C5D0}" type="pres">
      <dgm:prSet presAssocID="{CE5BDF1A-797D-4EB7-BF2F-8485C7E84085}" presName="textRect" presStyleLbl="revTx" presStyleIdx="3" presStyleCnt="5">
        <dgm:presLayoutVars>
          <dgm:chMax val="1"/>
          <dgm:chPref val="1"/>
        </dgm:presLayoutVars>
      </dgm:prSet>
      <dgm:spPr/>
    </dgm:pt>
    <dgm:pt modelId="{10F0A4AB-1DFD-471A-8D8A-0D868C2514C4}" type="pres">
      <dgm:prSet presAssocID="{1E435B27-0A14-4D6B-A608-3A585F2B672D}" presName="sibTrans" presStyleCnt="0"/>
      <dgm:spPr/>
    </dgm:pt>
    <dgm:pt modelId="{1858D144-B595-4AB6-B573-DBD28B79C1A7}" type="pres">
      <dgm:prSet presAssocID="{E3C51235-FD42-4756-8BD6-A5157A60CDC5}" presName="compNode" presStyleCnt="0"/>
      <dgm:spPr/>
    </dgm:pt>
    <dgm:pt modelId="{39E67ED1-5A2E-428F-966E-21AD981892DB}" type="pres">
      <dgm:prSet presAssocID="{E3C51235-FD42-4756-8BD6-A5157A60CDC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3D137E6E-5934-413B-A25A-EF2BB8A18A27}" type="pres">
      <dgm:prSet presAssocID="{E3C51235-FD42-4756-8BD6-A5157A60CDC5}" presName="spaceRect" presStyleCnt="0"/>
      <dgm:spPr/>
    </dgm:pt>
    <dgm:pt modelId="{D739C5F2-872F-4FF1-B271-27BAB02799E2}" type="pres">
      <dgm:prSet presAssocID="{E3C51235-FD42-4756-8BD6-A5157A60CDC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9566F00-3DEB-4CD8-BE7F-D11B20FA0845}" srcId="{EB091331-FDE4-44BA-8716-B17DD4C8CADB}" destId="{62C9364A-8239-4777-BF09-98C8BDEF67FA}" srcOrd="0" destOrd="0" parTransId="{4FDFFC4B-4B9D-40AF-8BF0-BCA065292939}" sibTransId="{9A59F155-9753-4D99-AAAE-FBF2EABE2AA6}"/>
    <dgm:cxn modelId="{257A5310-0837-4510-9CAC-DC0C6F459207}" type="presOf" srcId="{CE5BDF1A-797D-4EB7-BF2F-8485C7E84085}" destId="{DDC1B586-B8ED-4E30-AD55-77727284C5D0}" srcOrd="0" destOrd="0" presId="urn:microsoft.com/office/officeart/2018/2/layout/IconLabelList"/>
    <dgm:cxn modelId="{4FF9C81E-A491-4556-BDE5-21658E1B3C4E}" type="presOf" srcId="{836E9005-6ECD-4DD6-ACFE-AA489E6E764E}" destId="{89708B14-67A0-4279-B340-15EA217933FB}" srcOrd="0" destOrd="0" presId="urn:microsoft.com/office/officeart/2018/2/layout/IconLabelList"/>
    <dgm:cxn modelId="{DA84F866-2A39-48CD-825F-E0196C5D184A}" type="presOf" srcId="{62C9364A-8239-4777-BF09-98C8BDEF67FA}" destId="{B2C5B25C-F7AD-483F-BC74-25E28AE8B4A0}" srcOrd="0" destOrd="0" presId="urn:microsoft.com/office/officeart/2018/2/layout/IconLabelList"/>
    <dgm:cxn modelId="{2ED01C4C-194F-468E-A974-7E018D876251}" srcId="{EB091331-FDE4-44BA-8716-B17DD4C8CADB}" destId="{E3C51235-FD42-4756-8BD6-A5157A60CDC5}" srcOrd="4" destOrd="0" parTransId="{838A48EA-F4E3-45EC-A73E-085D0938DA35}" sibTransId="{409E5C7E-BFDC-43DA-B33C-86B687651AAD}"/>
    <dgm:cxn modelId="{48D6EF73-3502-4161-9FD4-AE9F0D0B9936}" type="presOf" srcId="{EB091331-FDE4-44BA-8716-B17DD4C8CADB}" destId="{23C2AC1C-C1BF-42EB-B879-F819E53B65D1}" srcOrd="0" destOrd="0" presId="urn:microsoft.com/office/officeart/2018/2/layout/IconLabelList"/>
    <dgm:cxn modelId="{E317D374-C1A8-49EF-84B1-CF1057105B53}" type="presOf" srcId="{E3C51235-FD42-4756-8BD6-A5157A60CDC5}" destId="{D739C5F2-872F-4FF1-B271-27BAB02799E2}" srcOrd="0" destOrd="0" presId="urn:microsoft.com/office/officeart/2018/2/layout/IconLabelList"/>
    <dgm:cxn modelId="{FB9D799B-6C44-43A7-8DC7-2C66CB1C385E}" srcId="{EB091331-FDE4-44BA-8716-B17DD4C8CADB}" destId="{2B26E4AD-E182-4E04-B74C-216ED41C6AB7}" srcOrd="2" destOrd="0" parTransId="{143C13CB-C41E-40C9-928D-E0FBA84F776B}" sibTransId="{F334E005-96CD-453F-ABAB-50EA151A8D54}"/>
    <dgm:cxn modelId="{2EDE8FA0-C4B0-4B6B-BC8F-D13A55848EAC}" srcId="{EB091331-FDE4-44BA-8716-B17DD4C8CADB}" destId="{836E9005-6ECD-4DD6-ACFE-AA489E6E764E}" srcOrd="1" destOrd="0" parTransId="{73645AB7-D318-481F-A753-529AE92EE120}" sibTransId="{F2C51A9C-9F53-4ED7-A742-6748A53CE264}"/>
    <dgm:cxn modelId="{8ADCD4A1-0893-4054-BD59-52A60E848535}" srcId="{EB091331-FDE4-44BA-8716-B17DD4C8CADB}" destId="{CE5BDF1A-797D-4EB7-BF2F-8485C7E84085}" srcOrd="3" destOrd="0" parTransId="{93466D6A-6CD5-448B-B3F0-82576B540057}" sibTransId="{1E435B27-0A14-4D6B-A608-3A585F2B672D}"/>
    <dgm:cxn modelId="{8743C7EF-54EC-4697-84EC-F8F9679E4722}" type="presOf" srcId="{2B26E4AD-E182-4E04-B74C-216ED41C6AB7}" destId="{57D6C1CA-B86F-4CAA-842E-622EDDB51804}" srcOrd="0" destOrd="0" presId="urn:microsoft.com/office/officeart/2018/2/layout/IconLabelList"/>
    <dgm:cxn modelId="{96519ABC-3892-4888-95F0-234351A8159B}" type="presParOf" srcId="{23C2AC1C-C1BF-42EB-B879-F819E53B65D1}" destId="{03B1F9AE-E183-4DCF-B286-DBCE990FEC96}" srcOrd="0" destOrd="0" presId="urn:microsoft.com/office/officeart/2018/2/layout/IconLabelList"/>
    <dgm:cxn modelId="{2AE2DB55-4C3E-4011-9883-26AB789ACAB2}" type="presParOf" srcId="{03B1F9AE-E183-4DCF-B286-DBCE990FEC96}" destId="{ABC487C4-6398-4820-9581-07E6665F7FCF}" srcOrd="0" destOrd="0" presId="urn:microsoft.com/office/officeart/2018/2/layout/IconLabelList"/>
    <dgm:cxn modelId="{FDB47CC6-0E8F-4548-82F5-752D864BD8C3}" type="presParOf" srcId="{03B1F9AE-E183-4DCF-B286-DBCE990FEC96}" destId="{3CEC31ED-F05B-4D12-A6B6-1586BBB620A0}" srcOrd="1" destOrd="0" presId="urn:microsoft.com/office/officeart/2018/2/layout/IconLabelList"/>
    <dgm:cxn modelId="{A2A2201A-510C-4275-AD47-DB248B28EDCB}" type="presParOf" srcId="{03B1F9AE-E183-4DCF-B286-DBCE990FEC96}" destId="{B2C5B25C-F7AD-483F-BC74-25E28AE8B4A0}" srcOrd="2" destOrd="0" presId="urn:microsoft.com/office/officeart/2018/2/layout/IconLabelList"/>
    <dgm:cxn modelId="{DB0C326A-6B67-4622-938C-2860A2402E3F}" type="presParOf" srcId="{23C2AC1C-C1BF-42EB-B879-F819E53B65D1}" destId="{3D844B35-EABC-4CBD-B590-7518E4D05A95}" srcOrd="1" destOrd="0" presId="urn:microsoft.com/office/officeart/2018/2/layout/IconLabelList"/>
    <dgm:cxn modelId="{4935F797-1EBC-4002-A13A-77C8CB5B4542}" type="presParOf" srcId="{23C2AC1C-C1BF-42EB-B879-F819E53B65D1}" destId="{3D27F8D4-92FE-47B3-928E-CCB365CAB113}" srcOrd="2" destOrd="0" presId="urn:microsoft.com/office/officeart/2018/2/layout/IconLabelList"/>
    <dgm:cxn modelId="{8A0DF84F-DCAB-4893-9D3D-4D2A1F96E244}" type="presParOf" srcId="{3D27F8D4-92FE-47B3-928E-CCB365CAB113}" destId="{B56D329C-8D16-4536-8D4B-9543AE56493C}" srcOrd="0" destOrd="0" presId="urn:microsoft.com/office/officeart/2018/2/layout/IconLabelList"/>
    <dgm:cxn modelId="{A10821FF-24C8-471B-BBB9-314CAFC86A2F}" type="presParOf" srcId="{3D27F8D4-92FE-47B3-928E-CCB365CAB113}" destId="{29884692-E31E-4DD4-9B33-12F4FA79DFCF}" srcOrd="1" destOrd="0" presId="urn:microsoft.com/office/officeart/2018/2/layout/IconLabelList"/>
    <dgm:cxn modelId="{CD83A447-7377-4C8D-8726-D7422006D46E}" type="presParOf" srcId="{3D27F8D4-92FE-47B3-928E-CCB365CAB113}" destId="{89708B14-67A0-4279-B340-15EA217933FB}" srcOrd="2" destOrd="0" presId="urn:microsoft.com/office/officeart/2018/2/layout/IconLabelList"/>
    <dgm:cxn modelId="{49D58482-DD71-4C63-9F1B-0E1138388904}" type="presParOf" srcId="{23C2AC1C-C1BF-42EB-B879-F819E53B65D1}" destId="{08752E05-D371-4841-8405-DEB34BEEC427}" srcOrd="3" destOrd="0" presId="urn:microsoft.com/office/officeart/2018/2/layout/IconLabelList"/>
    <dgm:cxn modelId="{1AE6F155-3229-4B6F-B085-BA002F5EAEAA}" type="presParOf" srcId="{23C2AC1C-C1BF-42EB-B879-F819E53B65D1}" destId="{43EC76EE-7DEF-4BEB-ABC4-4181FCE70BF1}" srcOrd="4" destOrd="0" presId="urn:microsoft.com/office/officeart/2018/2/layout/IconLabelList"/>
    <dgm:cxn modelId="{CF434B48-63CD-47DF-B944-8D54C3EFD80A}" type="presParOf" srcId="{43EC76EE-7DEF-4BEB-ABC4-4181FCE70BF1}" destId="{A9DF4D47-41AB-4F52-9C66-09C9F9AC5A5C}" srcOrd="0" destOrd="0" presId="urn:microsoft.com/office/officeart/2018/2/layout/IconLabelList"/>
    <dgm:cxn modelId="{1381962B-B1CB-46C7-A3D9-B35A5E828278}" type="presParOf" srcId="{43EC76EE-7DEF-4BEB-ABC4-4181FCE70BF1}" destId="{DCCC27AA-E728-4949-A83A-D5307DF6C714}" srcOrd="1" destOrd="0" presId="urn:microsoft.com/office/officeart/2018/2/layout/IconLabelList"/>
    <dgm:cxn modelId="{05DEBC0C-EAAF-4BC4-A2A7-53D400563581}" type="presParOf" srcId="{43EC76EE-7DEF-4BEB-ABC4-4181FCE70BF1}" destId="{57D6C1CA-B86F-4CAA-842E-622EDDB51804}" srcOrd="2" destOrd="0" presId="urn:microsoft.com/office/officeart/2018/2/layout/IconLabelList"/>
    <dgm:cxn modelId="{E4078E41-D1A1-4C0F-90FF-F74CC7B854B0}" type="presParOf" srcId="{23C2AC1C-C1BF-42EB-B879-F819E53B65D1}" destId="{69CFBD2E-CEB3-4F59-9E5A-EB6C67D9902D}" srcOrd="5" destOrd="0" presId="urn:microsoft.com/office/officeart/2018/2/layout/IconLabelList"/>
    <dgm:cxn modelId="{6D3DDEE0-80DD-41AC-BDB7-CED028EBCA08}" type="presParOf" srcId="{23C2AC1C-C1BF-42EB-B879-F819E53B65D1}" destId="{6DF3E737-8F3E-413C-9D1E-D1978B058D04}" srcOrd="6" destOrd="0" presId="urn:microsoft.com/office/officeart/2018/2/layout/IconLabelList"/>
    <dgm:cxn modelId="{82A52145-E907-4200-AC32-2AC423991777}" type="presParOf" srcId="{6DF3E737-8F3E-413C-9D1E-D1978B058D04}" destId="{ADFFD415-2C99-46BC-BE7E-CB46A9358D48}" srcOrd="0" destOrd="0" presId="urn:microsoft.com/office/officeart/2018/2/layout/IconLabelList"/>
    <dgm:cxn modelId="{25A57D57-CB58-4A98-B15D-311C8E18E2B4}" type="presParOf" srcId="{6DF3E737-8F3E-413C-9D1E-D1978B058D04}" destId="{852AA62D-31A0-4A8D-8189-38CE17CD4F06}" srcOrd="1" destOrd="0" presId="urn:microsoft.com/office/officeart/2018/2/layout/IconLabelList"/>
    <dgm:cxn modelId="{0858F5BD-CED6-4683-850A-C23FDEBA5AAC}" type="presParOf" srcId="{6DF3E737-8F3E-413C-9D1E-D1978B058D04}" destId="{DDC1B586-B8ED-4E30-AD55-77727284C5D0}" srcOrd="2" destOrd="0" presId="urn:microsoft.com/office/officeart/2018/2/layout/IconLabelList"/>
    <dgm:cxn modelId="{3706362C-4664-4F29-958B-97D3CCA07734}" type="presParOf" srcId="{23C2AC1C-C1BF-42EB-B879-F819E53B65D1}" destId="{10F0A4AB-1DFD-471A-8D8A-0D868C2514C4}" srcOrd="7" destOrd="0" presId="urn:microsoft.com/office/officeart/2018/2/layout/IconLabelList"/>
    <dgm:cxn modelId="{CCFC4BCF-C6D9-484F-9FFD-802DFD648686}" type="presParOf" srcId="{23C2AC1C-C1BF-42EB-B879-F819E53B65D1}" destId="{1858D144-B595-4AB6-B573-DBD28B79C1A7}" srcOrd="8" destOrd="0" presId="urn:microsoft.com/office/officeart/2018/2/layout/IconLabelList"/>
    <dgm:cxn modelId="{38F9A665-5C1D-4413-A663-DBAE4EB092FA}" type="presParOf" srcId="{1858D144-B595-4AB6-B573-DBD28B79C1A7}" destId="{39E67ED1-5A2E-428F-966E-21AD981892DB}" srcOrd="0" destOrd="0" presId="urn:microsoft.com/office/officeart/2018/2/layout/IconLabelList"/>
    <dgm:cxn modelId="{5117291B-C9A7-4CEC-BD4E-71E8CFA39532}" type="presParOf" srcId="{1858D144-B595-4AB6-B573-DBD28B79C1A7}" destId="{3D137E6E-5934-413B-A25A-EF2BB8A18A27}" srcOrd="1" destOrd="0" presId="urn:microsoft.com/office/officeart/2018/2/layout/IconLabelList"/>
    <dgm:cxn modelId="{A2FD2CBF-D9C1-4B78-B096-D50E8A8048BF}" type="presParOf" srcId="{1858D144-B595-4AB6-B573-DBD28B79C1A7}" destId="{D739C5F2-872F-4FF1-B271-27BAB02799E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277A4D-766A-4F06-81DC-1FDD83F6769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45B1390-4CC6-4534-9368-CEDE7C2D403F}">
      <dgm:prSet/>
      <dgm:spPr/>
      <dgm:t>
        <a:bodyPr/>
        <a:lstStyle/>
        <a:p>
          <a:r>
            <a:rPr lang="en-IN"/>
            <a:t>Some blockchain solutions consume too much energy</a:t>
          </a:r>
          <a:endParaRPr lang="en-US"/>
        </a:p>
      </dgm:t>
    </dgm:pt>
    <dgm:pt modelId="{C32C8C81-02E7-47E9-B887-8819AFC158CD}" type="parTrans" cxnId="{4E61F07D-238C-4FC0-8F80-A756DF29D1F8}">
      <dgm:prSet/>
      <dgm:spPr/>
      <dgm:t>
        <a:bodyPr/>
        <a:lstStyle/>
        <a:p>
          <a:endParaRPr lang="en-US"/>
        </a:p>
      </dgm:t>
    </dgm:pt>
    <dgm:pt modelId="{024559DE-A9B2-49BE-9B73-A5FF0EF7D970}" type="sibTrans" cxnId="{4E61F07D-238C-4FC0-8F80-A756DF29D1F8}">
      <dgm:prSet/>
      <dgm:spPr/>
      <dgm:t>
        <a:bodyPr/>
        <a:lstStyle/>
        <a:p>
          <a:endParaRPr lang="en-US"/>
        </a:p>
      </dgm:t>
    </dgm:pt>
    <dgm:pt modelId="{446FBBFE-A4EF-49E5-A120-B9F2E7F1D17D}">
      <dgm:prSet/>
      <dgm:spPr/>
      <dgm:t>
        <a:bodyPr/>
        <a:lstStyle/>
        <a:p>
          <a:r>
            <a:rPr lang="en-IN"/>
            <a:t>Blockchain cannot go back data is immutable</a:t>
          </a:r>
          <a:endParaRPr lang="en-US"/>
        </a:p>
      </dgm:t>
    </dgm:pt>
    <dgm:pt modelId="{7C9141D1-6DEC-4A9D-857D-CC808A13793B}" type="parTrans" cxnId="{735CBB80-42B6-47F9-94DF-6774895C015E}">
      <dgm:prSet/>
      <dgm:spPr/>
      <dgm:t>
        <a:bodyPr/>
        <a:lstStyle/>
        <a:p>
          <a:endParaRPr lang="en-US"/>
        </a:p>
      </dgm:t>
    </dgm:pt>
    <dgm:pt modelId="{89779EFF-AE2E-46B9-93EE-714F3B6181B0}" type="sibTrans" cxnId="{735CBB80-42B6-47F9-94DF-6774895C015E}">
      <dgm:prSet/>
      <dgm:spPr/>
      <dgm:t>
        <a:bodyPr/>
        <a:lstStyle/>
        <a:p>
          <a:endParaRPr lang="en-US"/>
        </a:p>
      </dgm:t>
    </dgm:pt>
    <dgm:pt modelId="{DDACE7D6-38B3-4175-BAA2-37DAD52E7B74}">
      <dgm:prSet/>
      <dgm:spPr/>
      <dgm:t>
        <a:bodyPr/>
        <a:lstStyle/>
        <a:p>
          <a:r>
            <a:rPr lang="en-IN"/>
            <a:t>Blockchains are sometimes inefficient</a:t>
          </a:r>
          <a:endParaRPr lang="en-US"/>
        </a:p>
      </dgm:t>
    </dgm:pt>
    <dgm:pt modelId="{E246EB71-215D-4BEB-8C52-7DEB023A5546}" type="parTrans" cxnId="{36F41D52-7E1F-48BD-A7ED-37F9ED00BF59}">
      <dgm:prSet/>
      <dgm:spPr/>
      <dgm:t>
        <a:bodyPr/>
        <a:lstStyle/>
        <a:p>
          <a:endParaRPr lang="en-US"/>
        </a:p>
      </dgm:t>
    </dgm:pt>
    <dgm:pt modelId="{A7150639-C295-47E7-A736-4E4B95F20D40}" type="sibTrans" cxnId="{36F41D52-7E1F-48BD-A7ED-37F9ED00BF59}">
      <dgm:prSet/>
      <dgm:spPr/>
      <dgm:t>
        <a:bodyPr/>
        <a:lstStyle/>
        <a:p>
          <a:endParaRPr lang="en-US"/>
        </a:p>
      </dgm:t>
    </dgm:pt>
    <dgm:pt modelId="{701C2636-5C8E-42D6-9571-3A15813A3654}">
      <dgm:prSet/>
      <dgm:spPr/>
      <dgm:t>
        <a:bodyPr/>
        <a:lstStyle/>
        <a:p>
          <a:r>
            <a:rPr lang="en-IN"/>
            <a:t>It limits the number of transactions</a:t>
          </a:r>
          <a:endParaRPr lang="en-US"/>
        </a:p>
      </dgm:t>
    </dgm:pt>
    <dgm:pt modelId="{2E05F6F2-60A0-4237-A161-782094C0F659}" type="parTrans" cxnId="{5E5B132D-56AA-4257-8FC8-B22240A094BC}">
      <dgm:prSet/>
      <dgm:spPr/>
      <dgm:t>
        <a:bodyPr/>
        <a:lstStyle/>
        <a:p>
          <a:endParaRPr lang="en-US"/>
        </a:p>
      </dgm:t>
    </dgm:pt>
    <dgm:pt modelId="{E0BC4B68-3374-4D23-BAB3-7D49AE1B41FB}" type="sibTrans" cxnId="{5E5B132D-56AA-4257-8FC8-B22240A094BC}">
      <dgm:prSet/>
      <dgm:spPr/>
      <dgm:t>
        <a:bodyPr/>
        <a:lstStyle/>
        <a:p>
          <a:endParaRPr lang="en-US"/>
        </a:p>
      </dgm:t>
    </dgm:pt>
    <dgm:pt modelId="{915F1B53-E04B-42A5-9A50-F0111BC9DAF7}" type="pres">
      <dgm:prSet presAssocID="{BC277A4D-766A-4F06-81DC-1FDD83F6769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73C97F5-76BA-4794-BB21-4327161CA0C1}" type="pres">
      <dgm:prSet presAssocID="{645B1390-4CC6-4534-9368-CEDE7C2D403F}" presName="hierRoot1" presStyleCnt="0"/>
      <dgm:spPr/>
    </dgm:pt>
    <dgm:pt modelId="{D683A639-1AB5-48E3-B95C-EF0910BBD746}" type="pres">
      <dgm:prSet presAssocID="{645B1390-4CC6-4534-9368-CEDE7C2D403F}" presName="composite" presStyleCnt="0"/>
      <dgm:spPr/>
    </dgm:pt>
    <dgm:pt modelId="{F11D3BF2-74A0-447C-BAD5-F8EBFD2C4B42}" type="pres">
      <dgm:prSet presAssocID="{645B1390-4CC6-4534-9368-CEDE7C2D403F}" presName="background" presStyleLbl="node0" presStyleIdx="0" presStyleCnt="4"/>
      <dgm:spPr/>
    </dgm:pt>
    <dgm:pt modelId="{BCD420B7-D4B2-45D1-8990-E01EFC9A072D}" type="pres">
      <dgm:prSet presAssocID="{645B1390-4CC6-4534-9368-CEDE7C2D403F}" presName="text" presStyleLbl="fgAcc0" presStyleIdx="0" presStyleCnt="4">
        <dgm:presLayoutVars>
          <dgm:chPref val="3"/>
        </dgm:presLayoutVars>
      </dgm:prSet>
      <dgm:spPr/>
    </dgm:pt>
    <dgm:pt modelId="{D3ED7985-9999-4496-8B0C-2909162CF300}" type="pres">
      <dgm:prSet presAssocID="{645B1390-4CC6-4534-9368-CEDE7C2D403F}" presName="hierChild2" presStyleCnt="0"/>
      <dgm:spPr/>
    </dgm:pt>
    <dgm:pt modelId="{8C106131-3D48-4F85-907B-A52BCAC1FA37}" type="pres">
      <dgm:prSet presAssocID="{446FBBFE-A4EF-49E5-A120-B9F2E7F1D17D}" presName="hierRoot1" presStyleCnt="0"/>
      <dgm:spPr/>
    </dgm:pt>
    <dgm:pt modelId="{B3DD23E2-CB84-43DF-A76B-274DE6F77E4A}" type="pres">
      <dgm:prSet presAssocID="{446FBBFE-A4EF-49E5-A120-B9F2E7F1D17D}" presName="composite" presStyleCnt="0"/>
      <dgm:spPr/>
    </dgm:pt>
    <dgm:pt modelId="{50DEE363-A1D0-415C-ADE8-779200666E98}" type="pres">
      <dgm:prSet presAssocID="{446FBBFE-A4EF-49E5-A120-B9F2E7F1D17D}" presName="background" presStyleLbl="node0" presStyleIdx="1" presStyleCnt="4"/>
      <dgm:spPr/>
    </dgm:pt>
    <dgm:pt modelId="{2B5111C6-B967-4F78-B9BD-32402654FAFF}" type="pres">
      <dgm:prSet presAssocID="{446FBBFE-A4EF-49E5-A120-B9F2E7F1D17D}" presName="text" presStyleLbl="fgAcc0" presStyleIdx="1" presStyleCnt="4">
        <dgm:presLayoutVars>
          <dgm:chPref val="3"/>
        </dgm:presLayoutVars>
      </dgm:prSet>
      <dgm:spPr/>
    </dgm:pt>
    <dgm:pt modelId="{7CC4A455-1290-42EC-A873-EC4E98961558}" type="pres">
      <dgm:prSet presAssocID="{446FBBFE-A4EF-49E5-A120-B9F2E7F1D17D}" presName="hierChild2" presStyleCnt="0"/>
      <dgm:spPr/>
    </dgm:pt>
    <dgm:pt modelId="{CFB33064-453A-445E-8B89-9495FDE23DE6}" type="pres">
      <dgm:prSet presAssocID="{DDACE7D6-38B3-4175-BAA2-37DAD52E7B74}" presName="hierRoot1" presStyleCnt="0"/>
      <dgm:spPr/>
    </dgm:pt>
    <dgm:pt modelId="{FA832D2D-F716-44C3-B905-7D88CC7A102C}" type="pres">
      <dgm:prSet presAssocID="{DDACE7D6-38B3-4175-BAA2-37DAD52E7B74}" presName="composite" presStyleCnt="0"/>
      <dgm:spPr/>
    </dgm:pt>
    <dgm:pt modelId="{5F2E74E1-FA2C-4D52-9435-90ECCD91F290}" type="pres">
      <dgm:prSet presAssocID="{DDACE7D6-38B3-4175-BAA2-37DAD52E7B74}" presName="background" presStyleLbl="node0" presStyleIdx="2" presStyleCnt="4"/>
      <dgm:spPr/>
    </dgm:pt>
    <dgm:pt modelId="{7EB6A357-9FA8-4224-AA6D-9E61930CED5F}" type="pres">
      <dgm:prSet presAssocID="{DDACE7D6-38B3-4175-BAA2-37DAD52E7B74}" presName="text" presStyleLbl="fgAcc0" presStyleIdx="2" presStyleCnt="4">
        <dgm:presLayoutVars>
          <dgm:chPref val="3"/>
        </dgm:presLayoutVars>
      </dgm:prSet>
      <dgm:spPr/>
    </dgm:pt>
    <dgm:pt modelId="{E17A6C03-9EF6-429F-B6C5-506B09CC0E8F}" type="pres">
      <dgm:prSet presAssocID="{DDACE7D6-38B3-4175-BAA2-37DAD52E7B74}" presName="hierChild2" presStyleCnt="0"/>
      <dgm:spPr/>
    </dgm:pt>
    <dgm:pt modelId="{FE8B36CD-B49B-4364-A3CE-EF2641AC7292}" type="pres">
      <dgm:prSet presAssocID="{701C2636-5C8E-42D6-9571-3A15813A3654}" presName="hierRoot1" presStyleCnt="0"/>
      <dgm:spPr/>
    </dgm:pt>
    <dgm:pt modelId="{3FBCF16D-8442-4A1A-971A-5C6417A2F64C}" type="pres">
      <dgm:prSet presAssocID="{701C2636-5C8E-42D6-9571-3A15813A3654}" presName="composite" presStyleCnt="0"/>
      <dgm:spPr/>
    </dgm:pt>
    <dgm:pt modelId="{3972B19C-DFA5-4167-89F5-FBFC3EE849FB}" type="pres">
      <dgm:prSet presAssocID="{701C2636-5C8E-42D6-9571-3A15813A3654}" presName="background" presStyleLbl="node0" presStyleIdx="3" presStyleCnt="4"/>
      <dgm:spPr/>
    </dgm:pt>
    <dgm:pt modelId="{CD76565D-0DC5-4A64-BB3A-1270092CC43D}" type="pres">
      <dgm:prSet presAssocID="{701C2636-5C8E-42D6-9571-3A15813A3654}" presName="text" presStyleLbl="fgAcc0" presStyleIdx="3" presStyleCnt="4">
        <dgm:presLayoutVars>
          <dgm:chPref val="3"/>
        </dgm:presLayoutVars>
      </dgm:prSet>
      <dgm:spPr/>
    </dgm:pt>
    <dgm:pt modelId="{8E50B693-3E67-441F-83A6-0E151F8DA58D}" type="pres">
      <dgm:prSet presAssocID="{701C2636-5C8E-42D6-9571-3A15813A3654}" presName="hierChild2" presStyleCnt="0"/>
      <dgm:spPr/>
    </dgm:pt>
  </dgm:ptLst>
  <dgm:cxnLst>
    <dgm:cxn modelId="{CC9EC907-39DA-4478-94FF-A02791C8AAD1}" type="presOf" srcId="{DDACE7D6-38B3-4175-BAA2-37DAD52E7B74}" destId="{7EB6A357-9FA8-4224-AA6D-9E61930CED5F}" srcOrd="0" destOrd="0" presId="urn:microsoft.com/office/officeart/2005/8/layout/hierarchy1"/>
    <dgm:cxn modelId="{5E5B132D-56AA-4257-8FC8-B22240A094BC}" srcId="{BC277A4D-766A-4F06-81DC-1FDD83F67698}" destId="{701C2636-5C8E-42D6-9571-3A15813A3654}" srcOrd="3" destOrd="0" parTransId="{2E05F6F2-60A0-4237-A161-782094C0F659}" sibTransId="{E0BC4B68-3374-4D23-BAB3-7D49AE1B41FB}"/>
    <dgm:cxn modelId="{5FB1644D-0EC4-4A56-8A5E-3DC5E448CABD}" type="presOf" srcId="{701C2636-5C8E-42D6-9571-3A15813A3654}" destId="{CD76565D-0DC5-4A64-BB3A-1270092CC43D}" srcOrd="0" destOrd="0" presId="urn:microsoft.com/office/officeart/2005/8/layout/hierarchy1"/>
    <dgm:cxn modelId="{36F41D52-7E1F-48BD-A7ED-37F9ED00BF59}" srcId="{BC277A4D-766A-4F06-81DC-1FDD83F67698}" destId="{DDACE7D6-38B3-4175-BAA2-37DAD52E7B74}" srcOrd="2" destOrd="0" parTransId="{E246EB71-215D-4BEB-8C52-7DEB023A5546}" sibTransId="{A7150639-C295-47E7-A736-4E4B95F20D40}"/>
    <dgm:cxn modelId="{4E61F07D-238C-4FC0-8F80-A756DF29D1F8}" srcId="{BC277A4D-766A-4F06-81DC-1FDD83F67698}" destId="{645B1390-4CC6-4534-9368-CEDE7C2D403F}" srcOrd="0" destOrd="0" parTransId="{C32C8C81-02E7-47E9-B887-8819AFC158CD}" sibTransId="{024559DE-A9B2-49BE-9B73-A5FF0EF7D970}"/>
    <dgm:cxn modelId="{735CBB80-42B6-47F9-94DF-6774895C015E}" srcId="{BC277A4D-766A-4F06-81DC-1FDD83F67698}" destId="{446FBBFE-A4EF-49E5-A120-B9F2E7F1D17D}" srcOrd="1" destOrd="0" parTransId="{7C9141D1-6DEC-4A9D-857D-CC808A13793B}" sibTransId="{89779EFF-AE2E-46B9-93EE-714F3B6181B0}"/>
    <dgm:cxn modelId="{3F171CB7-D09A-46D9-AEE7-61DBA5456DEA}" type="presOf" srcId="{BC277A4D-766A-4F06-81DC-1FDD83F67698}" destId="{915F1B53-E04B-42A5-9A50-F0111BC9DAF7}" srcOrd="0" destOrd="0" presId="urn:microsoft.com/office/officeart/2005/8/layout/hierarchy1"/>
    <dgm:cxn modelId="{AE1CD2DD-CC22-461A-8C94-6B40C9349FB8}" type="presOf" srcId="{446FBBFE-A4EF-49E5-A120-B9F2E7F1D17D}" destId="{2B5111C6-B967-4F78-B9BD-32402654FAFF}" srcOrd="0" destOrd="0" presId="urn:microsoft.com/office/officeart/2005/8/layout/hierarchy1"/>
    <dgm:cxn modelId="{51AC20E6-A0E5-45CF-9D02-3746E2366411}" type="presOf" srcId="{645B1390-4CC6-4534-9368-CEDE7C2D403F}" destId="{BCD420B7-D4B2-45D1-8990-E01EFC9A072D}" srcOrd="0" destOrd="0" presId="urn:microsoft.com/office/officeart/2005/8/layout/hierarchy1"/>
    <dgm:cxn modelId="{3247B5D7-528E-402E-BE1E-DC28BD678E27}" type="presParOf" srcId="{915F1B53-E04B-42A5-9A50-F0111BC9DAF7}" destId="{773C97F5-76BA-4794-BB21-4327161CA0C1}" srcOrd="0" destOrd="0" presId="urn:microsoft.com/office/officeart/2005/8/layout/hierarchy1"/>
    <dgm:cxn modelId="{5BDD1DA9-8D7A-47CB-8BB7-CAD7B89E883A}" type="presParOf" srcId="{773C97F5-76BA-4794-BB21-4327161CA0C1}" destId="{D683A639-1AB5-48E3-B95C-EF0910BBD746}" srcOrd="0" destOrd="0" presId="urn:microsoft.com/office/officeart/2005/8/layout/hierarchy1"/>
    <dgm:cxn modelId="{E406DB17-0FF7-4EE8-9B44-920E868D29C6}" type="presParOf" srcId="{D683A639-1AB5-48E3-B95C-EF0910BBD746}" destId="{F11D3BF2-74A0-447C-BAD5-F8EBFD2C4B42}" srcOrd="0" destOrd="0" presId="urn:microsoft.com/office/officeart/2005/8/layout/hierarchy1"/>
    <dgm:cxn modelId="{00BD4186-DE7E-4545-BA54-254ABF3ECEF0}" type="presParOf" srcId="{D683A639-1AB5-48E3-B95C-EF0910BBD746}" destId="{BCD420B7-D4B2-45D1-8990-E01EFC9A072D}" srcOrd="1" destOrd="0" presId="urn:microsoft.com/office/officeart/2005/8/layout/hierarchy1"/>
    <dgm:cxn modelId="{D046BB4D-526E-45BF-A8E0-5B1EEDDBE652}" type="presParOf" srcId="{773C97F5-76BA-4794-BB21-4327161CA0C1}" destId="{D3ED7985-9999-4496-8B0C-2909162CF300}" srcOrd="1" destOrd="0" presId="urn:microsoft.com/office/officeart/2005/8/layout/hierarchy1"/>
    <dgm:cxn modelId="{5C81D981-4051-4C12-ADF5-5909BDF4C6D3}" type="presParOf" srcId="{915F1B53-E04B-42A5-9A50-F0111BC9DAF7}" destId="{8C106131-3D48-4F85-907B-A52BCAC1FA37}" srcOrd="1" destOrd="0" presId="urn:microsoft.com/office/officeart/2005/8/layout/hierarchy1"/>
    <dgm:cxn modelId="{4EE15F8E-8385-4B70-9FEC-B49BA21DE9C5}" type="presParOf" srcId="{8C106131-3D48-4F85-907B-A52BCAC1FA37}" destId="{B3DD23E2-CB84-43DF-A76B-274DE6F77E4A}" srcOrd="0" destOrd="0" presId="urn:microsoft.com/office/officeart/2005/8/layout/hierarchy1"/>
    <dgm:cxn modelId="{4B4990B4-74B8-47E4-813B-87B9DDA25D5F}" type="presParOf" srcId="{B3DD23E2-CB84-43DF-A76B-274DE6F77E4A}" destId="{50DEE363-A1D0-415C-ADE8-779200666E98}" srcOrd="0" destOrd="0" presId="urn:microsoft.com/office/officeart/2005/8/layout/hierarchy1"/>
    <dgm:cxn modelId="{84BA9A10-B423-42A1-AC68-D1D7DB088E7E}" type="presParOf" srcId="{B3DD23E2-CB84-43DF-A76B-274DE6F77E4A}" destId="{2B5111C6-B967-4F78-B9BD-32402654FAFF}" srcOrd="1" destOrd="0" presId="urn:microsoft.com/office/officeart/2005/8/layout/hierarchy1"/>
    <dgm:cxn modelId="{B531AF68-78DC-4F34-B5AC-5759C7F20003}" type="presParOf" srcId="{8C106131-3D48-4F85-907B-A52BCAC1FA37}" destId="{7CC4A455-1290-42EC-A873-EC4E98961558}" srcOrd="1" destOrd="0" presId="urn:microsoft.com/office/officeart/2005/8/layout/hierarchy1"/>
    <dgm:cxn modelId="{D9856409-FE30-4F12-B67B-6993E746FA03}" type="presParOf" srcId="{915F1B53-E04B-42A5-9A50-F0111BC9DAF7}" destId="{CFB33064-453A-445E-8B89-9495FDE23DE6}" srcOrd="2" destOrd="0" presId="urn:microsoft.com/office/officeart/2005/8/layout/hierarchy1"/>
    <dgm:cxn modelId="{A6ED5F78-4BFE-43A2-BBDA-D28F450D8347}" type="presParOf" srcId="{CFB33064-453A-445E-8B89-9495FDE23DE6}" destId="{FA832D2D-F716-44C3-B905-7D88CC7A102C}" srcOrd="0" destOrd="0" presId="urn:microsoft.com/office/officeart/2005/8/layout/hierarchy1"/>
    <dgm:cxn modelId="{E75FAE7D-0C4C-461D-BFCE-53BCE32F1396}" type="presParOf" srcId="{FA832D2D-F716-44C3-B905-7D88CC7A102C}" destId="{5F2E74E1-FA2C-4D52-9435-90ECCD91F290}" srcOrd="0" destOrd="0" presId="urn:microsoft.com/office/officeart/2005/8/layout/hierarchy1"/>
    <dgm:cxn modelId="{84840CF1-A066-42D5-8169-658E8C9C900F}" type="presParOf" srcId="{FA832D2D-F716-44C3-B905-7D88CC7A102C}" destId="{7EB6A357-9FA8-4224-AA6D-9E61930CED5F}" srcOrd="1" destOrd="0" presId="urn:microsoft.com/office/officeart/2005/8/layout/hierarchy1"/>
    <dgm:cxn modelId="{35D269FB-479C-4DF5-AAEC-2608877F422C}" type="presParOf" srcId="{CFB33064-453A-445E-8B89-9495FDE23DE6}" destId="{E17A6C03-9EF6-429F-B6C5-506B09CC0E8F}" srcOrd="1" destOrd="0" presId="urn:microsoft.com/office/officeart/2005/8/layout/hierarchy1"/>
    <dgm:cxn modelId="{95948081-340D-44A2-BE1D-C936BA57CE06}" type="presParOf" srcId="{915F1B53-E04B-42A5-9A50-F0111BC9DAF7}" destId="{FE8B36CD-B49B-4364-A3CE-EF2641AC7292}" srcOrd="3" destOrd="0" presId="urn:microsoft.com/office/officeart/2005/8/layout/hierarchy1"/>
    <dgm:cxn modelId="{D564238F-4C26-4111-8B62-85D13A81DD0F}" type="presParOf" srcId="{FE8B36CD-B49B-4364-A3CE-EF2641AC7292}" destId="{3FBCF16D-8442-4A1A-971A-5C6417A2F64C}" srcOrd="0" destOrd="0" presId="urn:microsoft.com/office/officeart/2005/8/layout/hierarchy1"/>
    <dgm:cxn modelId="{4D96BC82-14F5-4F28-82D0-D7A7C481B4AF}" type="presParOf" srcId="{3FBCF16D-8442-4A1A-971A-5C6417A2F64C}" destId="{3972B19C-DFA5-4167-89F5-FBFC3EE849FB}" srcOrd="0" destOrd="0" presId="urn:microsoft.com/office/officeart/2005/8/layout/hierarchy1"/>
    <dgm:cxn modelId="{AD741738-57DD-42BE-9B54-F40C93D8568E}" type="presParOf" srcId="{3FBCF16D-8442-4A1A-971A-5C6417A2F64C}" destId="{CD76565D-0DC5-4A64-BB3A-1270092CC43D}" srcOrd="1" destOrd="0" presId="urn:microsoft.com/office/officeart/2005/8/layout/hierarchy1"/>
    <dgm:cxn modelId="{04991A34-9B25-4BB2-BFA2-BCE9B4FA3DDC}" type="presParOf" srcId="{FE8B36CD-B49B-4364-A3CE-EF2641AC7292}" destId="{8E50B693-3E67-441F-83A6-0E151F8DA58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208B4D-F56C-410C-844B-B7BEACDF80E0}">
      <dsp:nvSpPr>
        <dsp:cNvPr id="0" name=""/>
        <dsp:cNvSpPr/>
      </dsp:nvSpPr>
      <dsp:spPr>
        <a:xfrm>
          <a:off x="0" y="1268132"/>
          <a:ext cx="6243991" cy="756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533F28-BB5C-4A45-B1FF-342EE00A002F}">
      <dsp:nvSpPr>
        <dsp:cNvPr id="0" name=""/>
        <dsp:cNvSpPr/>
      </dsp:nvSpPr>
      <dsp:spPr>
        <a:xfrm>
          <a:off x="312199" y="825332"/>
          <a:ext cx="4370794" cy="8856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206" tIns="0" rIns="165206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Peer to peer network</a:t>
          </a:r>
          <a:endParaRPr lang="en-US" sz="3000" kern="1200"/>
        </a:p>
      </dsp:txBody>
      <dsp:txXfrm>
        <a:off x="355430" y="868563"/>
        <a:ext cx="4284332" cy="799138"/>
      </dsp:txXfrm>
    </dsp:sp>
    <dsp:sp modelId="{B7EA1536-0533-4C1E-B173-95B90C656D2C}">
      <dsp:nvSpPr>
        <dsp:cNvPr id="0" name=""/>
        <dsp:cNvSpPr/>
      </dsp:nvSpPr>
      <dsp:spPr>
        <a:xfrm>
          <a:off x="0" y="2628932"/>
          <a:ext cx="6243991" cy="756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327571-4986-4A22-A418-FE128035434C}">
      <dsp:nvSpPr>
        <dsp:cNvPr id="0" name=""/>
        <dsp:cNvSpPr/>
      </dsp:nvSpPr>
      <dsp:spPr>
        <a:xfrm>
          <a:off x="312199" y="2186132"/>
          <a:ext cx="4370794" cy="8856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206" tIns="0" rIns="165206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hash encryption</a:t>
          </a:r>
          <a:endParaRPr lang="en-US" sz="3000" kern="1200"/>
        </a:p>
      </dsp:txBody>
      <dsp:txXfrm>
        <a:off x="355430" y="2229363"/>
        <a:ext cx="4284332" cy="799138"/>
      </dsp:txXfrm>
    </dsp:sp>
    <dsp:sp modelId="{E93C747C-F506-4E84-977E-EAF75E078E79}">
      <dsp:nvSpPr>
        <dsp:cNvPr id="0" name=""/>
        <dsp:cNvSpPr/>
      </dsp:nvSpPr>
      <dsp:spPr>
        <a:xfrm>
          <a:off x="0" y="3989732"/>
          <a:ext cx="6243991" cy="756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25583-0AA4-4D83-B2EE-763F1875005F}">
      <dsp:nvSpPr>
        <dsp:cNvPr id="0" name=""/>
        <dsp:cNvSpPr/>
      </dsp:nvSpPr>
      <dsp:spPr>
        <a:xfrm>
          <a:off x="312199" y="3546932"/>
          <a:ext cx="4370794" cy="8856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206" tIns="0" rIns="165206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Proof of work</a:t>
          </a:r>
          <a:endParaRPr lang="en-US" sz="3000" kern="1200"/>
        </a:p>
      </dsp:txBody>
      <dsp:txXfrm>
        <a:off x="355430" y="3590163"/>
        <a:ext cx="4284332" cy="799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C487C4-6398-4820-9581-07E6665F7FCF}">
      <dsp:nvSpPr>
        <dsp:cNvPr id="0" name=""/>
        <dsp:cNvSpPr/>
      </dsp:nvSpPr>
      <dsp:spPr>
        <a:xfrm>
          <a:off x="480948" y="693657"/>
          <a:ext cx="781523" cy="781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C5B25C-F7AD-483F-BC74-25E28AE8B4A0}">
      <dsp:nvSpPr>
        <dsp:cNvPr id="0" name=""/>
        <dsp:cNvSpPr/>
      </dsp:nvSpPr>
      <dsp:spPr>
        <a:xfrm>
          <a:off x="3350" y="1735856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Better transparency</a:t>
          </a:r>
          <a:endParaRPr lang="en-US" sz="1500" kern="1200"/>
        </a:p>
      </dsp:txBody>
      <dsp:txXfrm>
        <a:off x="3350" y="1735856"/>
        <a:ext cx="1736718" cy="694687"/>
      </dsp:txXfrm>
    </dsp:sp>
    <dsp:sp modelId="{B56D329C-8D16-4536-8D4B-9543AE56493C}">
      <dsp:nvSpPr>
        <dsp:cNvPr id="0" name=""/>
        <dsp:cNvSpPr/>
      </dsp:nvSpPr>
      <dsp:spPr>
        <a:xfrm>
          <a:off x="2521592" y="693657"/>
          <a:ext cx="781523" cy="781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08B14-67A0-4279-B340-15EA217933FB}">
      <dsp:nvSpPr>
        <dsp:cNvPr id="0" name=""/>
        <dsp:cNvSpPr/>
      </dsp:nvSpPr>
      <dsp:spPr>
        <a:xfrm>
          <a:off x="2043995" y="1735856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Enhanced security</a:t>
          </a:r>
          <a:endParaRPr lang="en-US" sz="1500" kern="1200"/>
        </a:p>
      </dsp:txBody>
      <dsp:txXfrm>
        <a:off x="2043995" y="1735856"/>
        <a:ext cx="1736718" cy="694687"/>
      </dsp:txXfrm>
    </dsp:sp>
    <dsp:sp modelId="{A9DF4D47-41AB-4F52-9C66-09C9F9AC5A5C}">
      <dsp:nvSpPr>
        <dsp:cNvPr id="0" name=""/>
        <dsp:cNvSpPr/>
      </dsp:nvSpPr>
      <dsp:spPr>
        <a:xfrm>
          <a:off x="4562237" y="693657"/>
          <a:ext cx="781523" cy="7815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D6C1CA-B86F-4CAA-842E-622EDDB51804}">
      <dsp:nvSpPr>
        <dsp:cNvPr id="0" name=""/>
        <dsp:cNvSpPr/>
      </dsp:nvSpPr>
      <dsp:spPr>
        <a:xfrm>
          <a:off x="4084639" y="1735856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Reduced cost</a:t>
          </a:r>
          <a:endParaRPr lang="en-US" sz="1500" kern="1200"/>
        </a:p>
      </dsp:txBody>
      <dsp:txXfrm>
        <a:off x="4084639" y="1735856"/>
        <a:ext cx="1736718" cy="694687"/>
      </dsp:txXfrm>
    </dsp:sp>
    <dsp:sp modelId="{ADFFD415-2C99-46BC-BE7E-CB46A9358D48}">
      <dsp:nvSpPr>
        <dsp:cNvPr id="0" name=""/>
        <dsp:cNvSpPr/>
      </dsp:nvSpPr>
      <dsp:spPr>
        <a:xfrm>
          <a:off x="6602881" y="693657"/>
          <a:ext cx="781523" cy="7815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C1B586-B8ED-4E30-AD55-77727284C5D0}">
      <dsp:nvSpPr>
        <dsp:cNvPr id="0" name=""/>
        <dsp:cNvSpPr/>
      </dsp:nvSpPr>
      <dsp:spPr>
        <a:xfrm>
          <a:off x="6125284" y="1735856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True traceability</a:t>
          </a:r>
          <a:endParaRPr lang="en-US" sz="1500" kern="1200"/>
        </a:p>
      </dsp:txBody>
      <dsp:txXfrm>
        <a:off x="6125284" y="1735856"/>
        <a:ext cx="1736718" cy="694687"/>
      </dsp:txXfrm>
    </dsp:sp>
    <dsp:sp modelId="{39E67ED1-5A2E-428F-966E-21AD981892DB}">
      <dsp:nvSpPr>
        <dsp:cNvPr id="0" name=""/>
        <dsp:cNvSpPr/>
      </dsp:nvSpPr>
      <dsp:spPr>
        <a:xfrm>
          <a:off x="8643526" y="693657"/>
          <a:ext cx="781523" cy="7815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9C5F2-872F-4FF1-B271-27BAB02799E2}">
      <dsp:nvSpPr>
        <dsp:cNvPr id="0" name=""/>
        <dsp:cNvSpPr/>
      </dsp:nvSpPr>
      <dsp:spPr>
        <a:xfrm>
          <a:off x="8165928" y="1735856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Improved Speed and highly efficient</a:t>
          </a:r>
          <a:endParaRPr lang="en-US" sz="1500" kern="1200"/>
        </a:p>
      </dsp:txBody>
      <dsp:txXfrm>
        <a:off x="8165928" y="1735856"/>
        <a:ext cx="1736718" cy="6946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1D3BF2-74A0-447C-BAD5-F8EBFD2C4B42}">
      <dsp:nvSpPr>
        <dsp:cNvPr id="0" name=""/>
        <dsp:cNvSpPr/>
      </dsp:nvSpPr>
      <dsp:spPr>
        <a:xfrm>
          <a:off x="2902" y="926452"/>
          <a:ext cx="2072133" cy="13158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420B7-D4B2-45D1-8990-E01EFC9A072D}">
      <dsp:nvSpPr>
        <dsp:cNvPr id="0" name=""/>
        <dsp:cNvSpPr/>
      </dsp:nvSpPr>
      <dsp:spPr>
        <a:xfrm>
          <a:off x="233139" y="1145178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Some blockchain solutions consume too much energy</a:t>
          </a:r>
          <a:endParaRPr lang="en-US" sz="1700" kern="1200"/>
        </a:p>
      </dsp:txBody>
      <dsp:txXfrm>
        <a:off x="271678" y="1183717"/>
        <a:ext cx="1995055" cy="1238727"/>
      </dsp:txXfrm>
    </dsp:sp>
    <dsp:sp modelId="{50DEE363-A1D0-415C-ADE8-779200666E98}">
      <dsp:nvSpPr>
        <dsp:cNvPr id="0" name=""/>
        <dsp:cNvSpPr/>
      </dsp:nvSpPr>
      <dsp:spPr>
        <a:xfrm>
          <a:off x="2535510" y="926452"/>
          <a:ext cx="2072133" cy="13158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5111C6-B967-4F78-B9BD-32402654FAFF}">
      <dsp:nvSpPr>
        <dsp:cNvPr id="0" name=""/>
        <dsp:cNvSpPr/>
      </dsp:nvSpPr>
      <dsp:spPr>
        <a:xfrm>
          <a:off x="2765747" y="1145178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Blockchain cannot go back data is immutable</a:t>
          </a:r>
          <a:endParaRPr lang="en-US" sz="1700" kern="1200"/>
        </a:p>
      </dsp:txBody>
      <dsp:txXfrm>
        <a:off x="2804286" y="1183717"/>
        <a:ext cx="1995055" cy="1238727"/>
      </dsp:txXfrm>
    </dsp:sp>
    <dsp:sp modelId="{5F2E74E1-FA2C-4D52-9435-90ECCD91F290}">
      <dsp:nvSpPr>
        <dsp:cNvPr id="0" name=""/>
        <dsp:cNvSpPr/>
      </dsp:nvSpPr>
      <dsp:spPr>
        <a:xfrm>
          <a:off x="5068118" y="926452"/>
          <a:ext cx="2072133" cy="13158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B6A357-9FA8-4224-AA6D-9E61930CED5F}">
      <dsp:nvSpPr>
        <dsp:cNvPr id="0" name=""/>
        <dsp:cNvSpPr/>
      </dsp:nvSpPr>
      <dsp:spPr>
        <a:xfrm>
          <a:off x="5298355" y="1145178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Blockchains are sometimes inefficient</a:t>
          </a:r>
          <a:endParaRPr lang="en-US" sz="1700" kern="1200"/>
        </a:p>
      </dsp:txBody>
      <dsp:txXfrm>
        <a:off x="5336894" y="1183717"/>
        <a:ext cx="1995055" cy="1238727"/>
      </dsp:txXfrm>
    </dsp:sp>
    <dsp:sp modelId="{3972B19C-DFA5-4167-89F5-FBFC3EE849FB}">
      <dsp:nvSpPr>
        <dsp:cNvPr id="0" name=""/>
        <dsp:cNvSpPr/>
      </dsp:nvSpPr>
      <dsp:spPr>
        <a:xfrm>
          <a:off x="7600726" y="926452"/>
          <a:ext cx="2072133" cy="13158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76565D-0DC5-4A64-BB3A-1270092CC43D}">
      <dsp:nvSpPr>
        <dsp:cNvPr id="0" name=""/>
        <dsp:cNvSpPr/>
      </dsp:nvSpPr>
      <dsp:spPr>
        <a:xfrm>
          <a:off x="7830963" y="1145178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It limits the number of transactions</a:t>
          </a:r>
          <a:endParaRPr lang="en-US" sz="1700" kern="1200"/>
        </a:p>
      </dsp:txBody>
      <dsp:txXfrm>
        <a:off x="7869502" y="1183717"/>
        <a:ext cx="1995055" cy="1238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Relationship Id="rId4" Type="http://schemas.openxmlformats.org/officeDocument/2006/relationships/hyperlink" Target="https://www.actuaries.digital/2018/07/02/blockchain-considerations-for-policymakers-and-the-actuarial-profession/" TargetMode="Externa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 /><Relationship Id="rId7" Type="http://schemas.microsoft.com/office/2007/relationships/diagramDrawing" Target="../diagrams/drawing3.xml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6" Type="http://schemas.openxmlformats.org/officeDocument/2006/relationships/diagramColors" Target="../diagrams/colors3.xml" /><Relationship Id="rId5" Type="http://schemas.openxmlformats.org/officeDocument/2006/relationships/diagramQuickStyle" Target="../diagrams/quickStyle3.xml" /><Relationship Id="rId4" Type="http://schemas.openxmlformats.org/officeDocument/2006/relationships/diagramLayout" Target="../diagrams/layout3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6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4" Type="http://schemas.openxmlformats.org/officeDocument/2006/relationships/hyperlink" Target="https://www.peoplemattersglobal.com/article/newagehiring/how-is-blockchain-transforming-the-talent-acquisition-landscape-21922" TargetMode="Externa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4" Type="http://schemas.openxmlformats.org/officeDocument/2006/relationships/hyperlink" Target="https://thanethomson.com/2016/12/30/blockchain-can-revolutionise-business/" TargetMode="Externa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5" Type="http://schemas.openxmlformats.org/officeDocument/2006/relationships/hyperlink" Target="http://www.agrobiodiversity.org/tutorials/the-power-of-linked-data" TargetMode="External" /><Relationship Id="rId4" Type="http://schemas.openxmlformats.org/officeDocument/2006/relationships/image" Target="../media/image6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 /><Relationship Id="rId7" Type="http://schemas.microsoft.com/office/2007/relationships/diagramDrawing" Target="../diagrams/drawing1.xml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6" Type="http://schemas.openxmlformats.org/officeDocument/2006/relationships/diagramColors" Target="../diagrams/colors1.xml" /><Relationship Id="rId5" Type="http://schemas.openxmlformats.org/officeDocument/2006/relationships/diagramQuickStyle" Target="../diagrams/quickStyle1.xml" /><Relationship Id="rId4" Type="http://schemas.openxmlformats.org/officeDocument/2006/relationships/diagramLayout" Target="../diagrams/layout1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8.jpeg" /><Relationship Id="rId4" Type="http://schemas.openxmlformats.org/officeDocument/2006/relationships/hyperlink" Target="https://www.peoplematters.in/article/life-at-work/how-to-use-peer-to-peer-networking-for-the-benefit-of-your-an-organization-18376" TargetMode="Externa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0.jpeg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 /><Relationship Id="rId2" Type="http://schemas.openxmlformats.org/officeDocument/2006/relationships/diagramData" Target="../diagrams/data2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2.xml" /><Relationship Id="rId5" Type="http://schemas.openxmlformats.org/officeDocument/2006/relationships/diagramColors" Target="../diagrams/colors2.xml" /><Relationship Id="rId4" Type="http://schemas.openxmlformats.org/officeDocument/2006/relationships/diagramQuickStyle" Target="../diagrams/quickStyle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F895B-F207-734A-901E-36470F863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4363271"/>
            <a:ext cx="8676222" cy="1066801"/>
          </a:xfrm>
        </p:spPr>
        <p:txBody>
          <a:bodyPr>
            <a:normAutofit/>
          </a:bodyPr>
          <a:lstStyle/>
          <a:p>
            <a:r>
              <a:rPr lang="en-IN"/>
              <a:t>Blockchain technology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71320-BEEE-EB43-8932-CCDCCD41F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65329" y="5776407"/>
            <a:ext cx="1585904" cy="917389"/>
          </a:xfrm>
        </p:spPr>
        <p:txBody>
          <a:bodyPr>
            <a:normAutofit/>
          </a:bodyPr>
          <a:lstStyle/>
          <a:p>
            <a:r>
              <a:rPr lang="en-US" sz="10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M.Koushitha</a:t>
            </a:r>
            <a:r>
              <a:rPr lang="en-US" sz="10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Reddy</a:t>
            </a:r>
          </a:p>
          <a:p>
            <a:r>
              <a:rPr lang="en-US" sz="10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20RH1A6635</a:t>
            </a:r>
          </a:p>
          <a:p>
            <a:r>
              <a:rPr lang="en-US" sz="10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CSE(AIML)</a:t>
            </a:r>
          </a:p>
        </p:txBody>
      </p:sp>
      <p:pic>
        <p:nvPicPr>
          <p:cNvPr id="4" name="Picture 4" descr="A picture containing chain&#10;&#10;Description automatically generated">
            <a:extLst>
              <a:ext uri="{FF2B5EF4-FFF2-40B4-BE49-F238E27FC236}">
                <a16:creationId xmlns:a16="http://schemas.microsoft.com/office/drawing/2014/main" id="{B5072A8A-2394-438A-8EF2-5214C31339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390" b="17501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5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4A7C5-AC95-4F97-993C-F53FADC7D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IN"/>
              <a:t>Disadvantages of blockchain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6FE0C0-D355-4EFD-9D8A-9FF5274CA7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315796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61162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3B650FC-A0F1-244E-A3EF-140B3AD1C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43" b="22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43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invertebrate, close&#10;&#10;Description automatically generated">
            <a:extLst>
              <a:ext uri="{FF2B5EF4-FFF2-40B4-BE49-F238E27FC236}">
                <a16:creationId xmlns:a16="http://schemas.microsoft.com/office/drawing/2014/main" id="{B8E3BFC7-D1A9-45BE-B3BE-1F7EBD36CB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2" name="Rounded Rectangle 8">
            <a:extLst>
              <a:ext uri="{FF2B5EF4-FFF2-40B4-BE49-F238E27FC236}">
                <a16:creationId xmlns:a16="http://schemas.microsoft.com/office/drawing/2014/main" id="{E7BBC551-30DE-45DA-907B-61CA772DA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042" y="573488"/>
            <a:ext cx="10463916" cy="5711024"/>
          </a:xfrm>
          <a:prstGeom prst="roundRect">
            <a:avLst>
              <a:gd name="adj" fmla="val 1827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CE74C6-87FE-4FDB-8BBB-239926613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170" y="879566"/>
            <a:ext cx="9556612" cy="1635034"/>
          </a:xfrm>
        </p:spPr>
        <p:txBody>
          <a:bodyPr>
            <a:normAutofit/>
          </a:bodyPr>
          <a:lstStyle/>
          <a:p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What is blockchain?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CCFF5-5784-47EA-9CA5-341DE5BE9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169" y="2062975"/>
            <a:ext cx="9556612" cy="2786213"/>
          </a:xfrm>
        </p:spPr>
        <p:txBody>
          <a:bodyPr>
            <a:normAutofit/>
          </a:bodyPr>
          <a:lstStyle/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blockchain is decentralized, distributed, public leger system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 blockchain, originally block chain, is a </a:t>
            </a:r>
            <a:r>
              <a:rPr lang="en-US" b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growing list of records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, called blocks, that are linked using cryptography. Each block contains a cryptographic hash of the previous block, a timestamp, and transaction data</a:t>
            </a:r>
          </a:p>
        </p:txBody>
      </p:sp>
    </p:spTree>
    <p:extLst>
      <p:ext uri="{BB962C8B-B14F-4D97-AF65-F5344CB8AC3E}">
        <p14:creationId xmlns:p14="http://schemas.microsoft.com/office/powerpoint/2010/main" val="2252451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sky, different, dome&#10;&#10;Description automatically generated">
            <a:extLst>
              <a:ext uri="{FF2B5EF4-FFF2-40B4-BE49-F238E27FC236}">
                <a16:creationId xmlns:a16="http://schemas.microsoft.com/office/drawing/2014/main" id="{7740D35D-2BA4-4732-817B-1E01655151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3838" r="-1" b="353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768CEC-F2F1-46DF-A4B6-7BF91DDA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IN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De</a:t>
            </a:r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Centralization</a:t>
            </a:r>
            <a:b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13A8C-048E-46F4-8E24-BD910E8EB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IN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Organisation of network where decision regarding the organisations are made by a chosen group of people in a centralised system</a:t>
            </a:r>
          </a:p>
          <a:p>
            <a:r>
              <a:rPr lang="en-IN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Decentralised system it is exactly the opposite of a centralised system it is when a service is ruled by no single governing authority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6F70E-4AC7-4296-ADE9-36376AF532E7}"/>
              </a:ext>
            </a:extLst>
          </p:cNvPr>
          <p:cNvSpPr txBox="1"/>
          <p:nvPr/>
        </p:nvSpPr>
        <p:spPr>
          <a:xfrm>
            <a:off x="4724400" y="532130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44DA0D-865B-4E43-92EA-877825BDFC6E}"/>
              </a:ext>
            </a:extLst>
          </p:cNvPr>
          <p:cNvSpPr txBox="1"/>
          <p:nvPr/>
        </p:nvSpPr>
        <p:spPr>
          <a:xfrm>
            <a:off x="4724400" y="532130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  <p:pic>
        <p:nvPicPr>
          <p:cNvPr id="9" name="Picture 9" descr="A picture containing sky, different, dome&#10;&#10;Description automatically generated">
            <a:extLst>
              <a:ext uri="{FF2B5EF4-FFF2-40B4-BE49-F238E27FC236}">
                <a16:creationId xmlns:a16="http://schemas.microsoft.com/office/drawing/2014/main" id="{08D889AE-0116-4866-8800-680CF1C9C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064082" y="254257"/>
            <a:ext cx="2650274" cy="31063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647295-B8E1-4F2F-8CFC-9786E33F3B04}"/>
              </a:ext>
            </a:extLst>
          </p:cNvPr>
          <p:cNvSpPr txBox="1"/>
          <p:nvPr/>
        </p:nvSpPr>
        <p:spPr>
          <a:xfrm>
            <a:off x="4724400" y="532130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1837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B343C-2DE3-A54D-9FA7-BB4E07029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251" y="79917"/>
            <a:ext cx="6542315" cy="1905000"/>
          </a:xfrm>
        </p:spPr>
        <p:txBody>
          <a:bodyPr>
            <a:normAutofit/>
          </a:bodyPr>
          <a:lstStyle/>
          <a:p>
            <a:r>
              <a:rPr lang="en-IN"/>
              <a:t>Distributed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D94BA-3DB6-024D-AE25-0DA45FBE4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115" y="609600"/>
            <a:ext cx="3903181" cy="5725886"/>
          </a:xfrm>
        </p:spPr>
        <p:txBody>
          <a:bodyPr>
            <a:normAutofit/>
          </a:bodyPr>
          <a:lstStyle/>
          <a:p>
            <a:r>
              <a:rPr lang="en-IN"/>
              <a:t>The decentralized database managed by multiple participants is known as a decentralized ledger technology blockchain is a type of dlt in which transactions are recorded with an  immutable cryptographic signature called a hash</a:t>
            </a: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5FC20D9-DBF9-F644-8B2E-1D10FA94D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01" r="12870" b="5"/>
          <a:stretch/>
        </p:blipFill>
        <p:spPr>
          <a:xfrm>
            <a:off x="5055764" y="2666999"/>
            <a:ext cx="2990088" cy="267788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6C9ECE6-9C2B-41B5-93BC-BC2FE0CCC9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8603" r="2862" b="5"/>
          <a:stretch/>
        </p:blipFill>
        <p:spPr>
          <a:xfrm>
            <a:off x="8577419" y="2666999"/>
            <a:ext cx="2991801" cy="267788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785E90-CDEB-471E-B461-D08F550A19BB}"/>
              </a:ext>
            </a:extLst>
          </p:cNvPr>
          <p:cNvSpPr txBox="1"/>
          <p:nvPr/>
        </p:nvSpPr>
        <p:spPr>
          <a:xfrm>
            <a:off x="4724400" y="4460682"/>
            <a:ext cx="3235712" cy="37325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9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62FEC-6FDB-E64A-9928-DA34C1BF4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anchor="ctr">
            <a:normAutofit/>
          </a:bodyPr>
          <a:lstStyle/>
          <a:p>
            <a:r>
              <a:rPr lang="en-IN" sz="3300"/>
              <a:t>Features Of blockchain technology</a:t>
            </a:r>
            <a:endParaRPr lang="en-US" sz="33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672142-94D6-400E-B188-309B101D8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27259A-B804-4AD2-9BC6-66F7BB2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B4E8A7-8505-4752-9B81-C739116C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57F1ED-1DE0-4DED-A081-F18141B945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654174"/>
              </p:ext>
            </p:extLst>
          </p:nvPr>
        </p:nvGraphicFramePr>
        <p:xfrm>
          <a:off x="643467" y="643467"/>
          <a:ext cx="6243992" cy="557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90915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wall, indoor, light, lamp&#10;&#10;Description automatically generated">
            <a:extLst>
              <a:ext uri="{FF2B5EF4-FFF2-40B4-BE49-F238E27FC236}">
                <a16:creationId xmlns:a16="http://schemas.microsoft.com/office/drawing/2014/main" id="{2D707A69-7A58-42B7-988E-7958B2BECB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A80E1-00D7-CB45-9739-7B34DAB4B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IN"/>
              <a:t>Peer to peer network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0169A-C4F8-0342-9C1C-FA23D6449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IN"/>
              <a:t>All blockchain runs on the distributed peer-to-peer networks</a:t>
            </a:r>
          </a:p>
          <a:p>
            <a:r>
              <a:rPr lang="en-IN"/>
              <a:t>Every single person on a network has a copy of the ledger there is not signal centralised original copy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B5F4B-1E2C-4CF4-A4AB-8D69A1312521}"/>
              </a:ext>
            </a:extLst>
          </p:cNvPr>
          <p:cNvSpPr txBox="1"/>
          <p:nvPr/>
        </p:nvSpPr>
        <p:spPr>
          <a:xfrm>
            <a:off x="8413173" y="2200275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6EDDC39-E165-AA42-AEEB-808C62AFF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578" y="237893"/>
            <a:ext cx="2850238" cy="313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36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BF42526-3B60-4748-9754-C4518A256A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26D9C2-828B-7641-BB5C-03C51B3C7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IN"/>
              <a:t>Hash encryption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D8097-C9A7-3845-9358-6C7D5983E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IN"/>
              <a:t>All data stored in the blockchain is encrypted using hash functions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3C58E2D-DD19-AF46-A25B-8D1EE05FB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909" y="1514465"/>
            <a:ext cx="51720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24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78FC4-98A3-9241-ADF1-9FEAE462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79" y="714375"/>
            <a:ext cx="3332955" cy="5076826"/>
          </a:xfrm>
        </p:spPr>
        <p:txBody>
          <a:bodyPr anchor="ctr">
            <a:normAutofit/>
          </a:bodyPr>
          <a:lstStyle/>
          <a:p>
            <a:r>
              <a:rPr lang="en-IN" sz="4000"/>
              <a:t>Proof of work</a:t>
            </a:r>
            <a:endParaRPr lang="en-US" sz="4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D6FAC-C292-0F4C-AA8D-21F29ED99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714375"/>
            <a:ext cx="6253751" cy="5076825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tx1"/>
                </a:solidFill>
              </a:rPr>
              <a:t>Proof of work involves solving computational expensive puzzle to add blocks to the blockchain</a:t>
            </a:r>
          </a:p>
          <a:p>
            <a:r>
              <a:rPr lang="en-IN">
                <a:solidFill>
                  <a:schemeClr val="tx1"/>
                </a:solidFill>
              </a:rPr>
              <a:t>Bitcoin has miners who validate have to solve a complex mathematical puzzle to add a block to the blockchain</a:t>
            </a:r>
          </a:p>
          <a:p>
            <a:r>
              <a:rPr lang="en-IN">
                <a:solidFill>
                  <a:schemeClr val="tx1"/>
                </a:solidFill>
              </a:rPr>
              <a:t>Miner search for a specific nonce which give the desire hash which is  Predetermined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002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EF058-1D4A-154B-ACBA-22FEB88A8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Advantages of blockchain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86E562-7821-4991-A2D5-83A6CFBAAB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8172864"/>
              </p:ext>
            </p:extLst>
          </p:nvPr>
        </p:nvGraphicFramePr>
        <p:xfrm>
          <a:off x="1141413" y="2518316"/>
          <a:ext cx="9905998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2604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Mesh</vt:lpstr>
      <vt:lpstr>Blockchain technology</vt:lpstr>
      <vt:lpstr>What is blockchain?</vt:lpstr>
      <vt:lpstr>DeCentralization </vt:lpstr>
      <vt:lpstr>Distributed</vt:lpstr>
      <vt:lpstr>Features Of blockchain technology</vt:lpstr>
      <vt:lpstr>Peer to peer network</vt:lpstr>
      <vt:lpstr>Hash encryption</vt:lpstr>
      <vt:lpstr>Proof of work</vt:lpstr>
      <vt:lpstr>Advantages of blockchain</vt:lpstr>
      <vt:lpstr>Disadvantages of blockchain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technology</dc:title>
  <dc:creator>Koushitha Reddy Mandala</dc:creator>
  <cp:lastModifiedBy>Koushitha Reddy Mandala</cp:lastModifiedBy>
  <cp:revision>4</cp:revision>
  <dcterms:created xsi:type="dcterms:W3CDTF">2021-07-26T09:32:39Z</dcterms:created>
  <dcterms:modified xsi:type="dcterms:W3CDTF">2023-01-05T12:10:23Z</dcterms:modified>
</cp:coreProperties>
</file>